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FF"/>
        </a:solidFill>
        <a:effectLst/>
        <a:uFillTx/>
        <a:latin typeface="Times New Roman"/>
        <a:ea typeface="Times New Roman"/>
        <a:cs typeface="Times New Roman"/>
        <a:sym typeface="Times New Roman"/>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FF"/>
        </a:solidFill>
        <a:effectLst/>
        <a:uFillTx/>
        <a:latin typeface="Times New Roman"/>
        <a:ea typeface="Times New Roman"/>
        <a:cs typeface="Times New Roman"/>
        <a:sym typeface="Times New Roman"/>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FF"/>
        </a:solidFill>
        <a:effectLst/>
        <a:uFillTx/>
        <a:latin typeface="Times New Roman"/>
        <a:ea typeface="Times New Roman"/>
        <a:cs typeface="Times New Roman"/>
        <a:sym typeface="Times New Roman"/>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FF"/>
        </a:solidFill>
        <a:effectLst/>
        <a:uFillTx/>
        <a:latin typeface="Times New Roman"/>
        <a:ea typeface="Times New Roman"/>
        <a:cs typeface="Times New Roman"/>
        <a:sym typeface="Times New Roman"/>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FF"/>
        </a:solidFill>
        <a:effectLst/>
        <a:uFillTx/>
        <a:latin typeface="Times New Roman"/>
        <a:ea typeface="Times New Roman"/>
        <a:cs typeface="Times New Roman"/>
        <a:sym typeface="Times New Roman"/>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FF"/>
        </a:solidFill>
        <a:effectLst/>
        <a:uFillTx/>
        <a:latin typeface="Times New Roman"/>
        <a:ea typeface="Times New Roman"/>
        <a:cs typeface="Times New Roman"/>
        <a:sym typeface="Times New Roman"/>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FF"/>
        </a:solidFill>
        <a:effectLst/>
        <a:uFillTx/>
        <a:latin typeface="Times New Roman"/>
        <a:ea typeface="Times New Roman"/>
        <a:cs typeface="Times New Roman"/>
        <a:sym typeface="Times New Roman"/>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FF"/>
        </a:solidFill>
        <a:effectLst/>
        <a:uFillTx/>
        <a:latin typeface="Times New Roman"/>
        <a:ea typeface="Times New Roman"/>
        <a:cs typeface="Times New Roman"/>
        <a:sym typeface="Times New Roman"/>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FF"/>
        </a:solidFill>
        <a:effectLst/>
        <a:uFillTx/>
        <a:latin typeface="Times New Roman"/>
        <a:ea typeface="Times New Roman"/>
        <a:cs typeface="Times New Roman"/>
        <a:sym typeface="Times New Roman"/>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Times New Roman"/>
          <a:ea typeface="Times New Roman"/>
          <a:cs typeface="Times New Roman"/>
        </a:font>
        <a:srgbClr val="0000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FFFF"/>
          </a:solidFill>
        </a:fill>
      </a:tcStyle>
    </a:wholeTbl>
    <a:band2H>
      <a:tcTxStyle b="def" i="def"/>
      <a:tcStyle>
        <a:tcBdr/>
        <a:fill>
          <a:solidFill>
            <a:srgbClr val="E6FFFF"/>
          </a:solidFill>
        </a:fill>
      </a:tcStyle>
    </a:band2H>
    <a:firstCol>
      <a:tcTxStyle b="on" i="off">
        <a:font>
          <a:latin typeface="Times New Roman"/>
          <a:ea typeface="Times New Roman"/>
          <a:cs typeface="Times New Roman"/>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Times New Roman"/>
          <a:ea typeface="Times New Roman"/>
          <a:cs typeface="Times New Roman"/>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Times New Roman"/>
          <a:ea typeface="Times New Roman"/>
          <a:cs typeface="Times New Roman"/>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Times New Roman"/>
          <a:ea typeface="Times New Roman"/>
          <a:cs typeface="Times New Roman"/>
        </a:font>
        <a:srgbClr val="0000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
          <a:latin typeface="Times New Roman"/>
          <a:ea typeface="Times New Roman"/>
          <a:cs typeface="Times New Roman"/>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Times New Roman"/>
          <a:ea typeface="Times New Roman"/>
          <a:cs typeface="Times New Roman"/>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Times New Roman"/>
          <a:ea typeface="Times New Roman"/>
          <a:cs typeface="Times New Roman"/>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Times New Roman"/>
          <a:ea typeface="Times New Roman"/>
          <a:cs typeface="Times New Roman"/>
        </a:font>
        <a:srgbClr val="0000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
          <a:latin typeface="Times New Roman"/>
          <a:ea typeface="Times New Roman"/>
          <a:cs typeface="Times New Roman"/>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Times New Roman"/>
          <a:ea typeface="Times New Roman"/>
          <a:cs typeface="Times New Roman"/>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Times New Roman"/>
          <a:ea typeface="Times New Roman"/>
          <a:cs typeface="Times New Roman"/>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Times New Roman"/>
          <a:ea typeface="Times New Roman"/>
          <a:cs typeface="Times New Roman"/>
        </a:font>
        <a:srgbClr val="0000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FF"/>
          </a:solidFill>
        </a:fill>
      </a:tcStyle>
    </a:wholeTbl>
    <a:band2H>
      <a:tcTxStyle b="def" i="def"/>
      <a:tcStyle>
        <a:tcBdr/>
        <a:fill>
          <a:solidFill>
            <a:srgbClr val="FFFFFF"/>
          </a:solidFill>
        </a:fill>
      </a:tcStyle>
    </a:band2H>
    <a:firstCol>
      <a:tcTxStyle b="on" i="off">
        <a:font>
          <a:latin typeface="Times New Roman"/>
          <a:ea typeface="Times New Roman"/>
          <a:cs typeface="Times New Roman"/>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Times New Roman"/>
          <a:ea typeface="Times New Roman"/>
          <a:cs typeface="Times New Roman"/>
        </a:font>
        <a:srgbClr val="0000FF"/>
      </a:tcTxStyle>
      <a:tcStyle>
        <a:tcBdr>
          <a:left>
            <a:ln w="12700" cap="flat">
              <a:noFill/>
              <a:miter lim="400000"/>
            </a:ln>
          </a:left>
          <a:right>
            <a:ln w="12700" cap="flat">
              <a:noFill/>
              <a:miter lim="400000"/>
            </a:ln>
          </a:right>
          <a:top>
            <a:ln w="50800" cap="flat">
              <a:solidFill>
                <a:srgbClr val="0000FF"/>
              </a:solidFill>
              <a:prstDash val="solid"/>
              <a:round/>
            </a:ln>
          </a:top>
          <a:bottom>
            <a:ln w="25400" cap="flat">
              <a:solidFill>
                <a:srgbClr val="0000FF"/>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Times New Roman"/>
          <a:ea typeface="Times New Roman"/>
          <a:cs typeface="Times New Roman"/>
        </a:font>
        <a:srgbClr val="FFFFFF"/>
      </a:tcTxStyle>
      <a:tcStyle>
        <a:tcBdr>
          <a:left>
            <a:ln w="12700" cap="flat">
              <a:noFill/>
              <a:miter lim="400000"/>
            </a:ln>
          </a:left>
          <a:right>
            <a:ln w="12700" cap="flat">
              <a:noFill/>
              <a:miter lim="400000"/>
            </a:ln>
          </a:right>
          <a:top>
            <a:ln w="25400" cap="flat">
              <a:solidFill>
                <a:srgbClr val="0000FF"/>
              </a:solidFill>
              <a:prstDash val="solid"/>
              <a:round/>
            </a:ln>
          </a:top>
          <a:bottom>
            <a:ln w="25400" cap="flat">
              <a:solidFill>
                <a:srgbClr val="0000FF"/>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Times New Roman"/>
          <a:ea typeface="Times New Roman"/>
          <a:cs typeface="Times New Roman"/>
        </a:font>
        <a:srgbClr val="0000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FF"/>
          </a:solidFill>
        </a:fill>
      </a:tcStyle>
    </a:wholeTbl>
    <a:band2H>
      <a:tcTxStyle b="def" i="def"/>
      <a:tcStyle>
        <a:tcBdr/>
        <a:fill>
          <a:solidFill>
            <a:srgbClr val="E6E6FF"/>
          </a:solidFill>
        </a:fill>
      </a:tcStyle>
    </a:band2H>
    <a:firstCol>
      <a:tcTxStyle b="on" i="off">
        <a:font>
          <a:latin typeface="Times New Roman"/>
          <a:ea typeface="Times New Roman"/>
          <a:cs typeface="Times New Roman"/>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FF"/>
          </a:solidFill>
        </a:fill>
      </a:tcStyle>
    </a:firstCol>
    <a:lastRow>
      <a:tcTxStyle b="on" i="off">
        <a:font>
          <a:latin typeface="Times New Roman"/>
          <a:ea typeface="Times New Roman"/>
          <a:cs typeface="Times New Roman"/>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FF"/>
          </a:solidFill>
        </a:fill>
      </a:tcStyle>
    </a:lastRow>
    <a:firstRow>
      <a:tcTxStyle b="on" i="off">
        <a:font>
          <a:latin typeface="Times New Roman"/>
          <a:ea typeface="Times New Roman"/>
          <a:cs typeface="Times New Roman"/>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FF"/>
          </a:solidFill>
        </a:fill>
      </a:tcStyle>
    </a:firstRow>
  </a:tblStyle>
  <a:tblStyle styleId="{2708684C-4D16-4618-839F-0558EEFCDFE6}" styleName="">
    <a:tblBg/>
    <a:wholeTbl>
      <a:tcTxStyle b="off" i="off">
        <a:font>
          <a:latin typeface="Times New Roman"/>
          <a:ea typeface="Times New Roman"/>
          <a:cs typeface="Times New Roman"/>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wholeTbl>
    <a:band2H>
      <a:tcTxStyle b="def" i="def"/>
      <a:tcStyle>
        <a:tcBdr/>
        <a:fill>
          <a:solidFill>
            <a:srgbClr val="FFFFFF"/>
          </a:solidFill>
        </a:fill>
      </a:tcStyle>
    </a:band2H>
    <a:firstCol>
      <a:tcTxStyle b="on" i="off">
        <a:font>
          <a:latin typeface="Times New Roman"/>
          <a:ea typeface="Times New Roman"/>
          <a:cs typeface="Times New Roman"/>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firstCol>
    <a:lastRow>
      <a:tcTxStyle b="on" i="off">
        <a:font>
          <a:latin typeface="Times New Roman"/>
          <a:ea typeface="Times New Roman"/>
          <a:cs typeface="Times New Roman"/>
        </a:font>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lastRow>
    <a:firstRow>
      <a:tcTxStyle b="on" i="off">
        <a:font>
          <a:latin typeface="Times New Roman"/>
          <a:ea typeface="Times New Roman"/>
          <a:cs typeface="Times New Roman"/>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254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Shape 93"/>
          <p:cNvSpPr/>
          <p:nvPr>
            <p:ph type="sldImg"/>
          </p:nvPr>
        </p:nvSpPr>
        <p:spPr>
          <a:xfrm>
            <a:off x="1143000" y="685800"/>
            <a:ext cx="4572000" cy="3429000"/>
          </a:xfrm>
          <a:prstGeom prst="rect">
            <a:avLst/>
          </a:prstGeom>
        </p:spPr>
        <p:txBody>
          <a:bodyPr/>
          <a:lstStyle/>
          <a:p>
            <a:pPr/>
          </a:p>
        </p:txBody>
      </p:sp>
      <p:sp>
        <p:nvSpPr>
          <p:cNvPr id="94" name="Shape 9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a:latin typeface="+mn-lt"/>
        <a:ea typeface="+mn-ea"/>
        <a:cs typeface="+mn-cs"/>
        <a:sym typeface="Helvetica Neue"/>
      </a:defRPr>
    </a:lvl1pPr>
    <a:lvl2pPr indent="228600" latinLnBrk="0">
      <a:defRPr>
        <a:latin typeface="+mn-lt"/>
        <a:ea typeface="+mn-ea"/>
        <a:cs typeface="+mn-cs"/>
        <a:sym typeface="Helvetica Neue"/>
      </a:defRPr>
    </a:lvl2pPr>
    <a:lvl3pPr indent="457200" latinLnBrk="0">
      <a:defRPr>
        <a:latin typeface="+mn-lt"/>
        <a:ea typeface="+mn-ea"/>
        <a:cs typeface="+mn-cs"/>
        <a:sym typeface="Helvetica Neue"/>
      </a:defRPr>
    </a:lvl3pPr>
    <a:lvl4pPr indent="685800" latinLnBrk="0">
      <a:defRPr>
        <a:latin typeface="+mn-lt"/>
        <a:ea typeface="+mn-ea"/>
        <a:cs typeface="+mn-cs"/>
        <a:sym typeface="Helvetica Neue"/>
      </a:defRPr>
    </a:lvl4pPr>
    <a:lvl5pPr indent="914400" latinLnBrk="0">
      <a:defRPr>
        <a:latin typeface="+mn-lt"/>
        <a:ea typeface="+mn-ea"/>
        <a:cs typeface="+mn-cs"/>
        <a:sym typeface="Helvetica Neue"/>
      </a:defRPr>
    </a:lvl5pPr>
    <a:lvl6pPr indent="1143000" latinLnBrk="0">
      <a:defRPr>
        <a:latin typeface="+mn-lt"/>
        <a:ea typeface="+mn-ea"/>
        <a:cs typeface="+mn-cs"/>
        <a:sym typeface="Helvetica Neue"/>
      </a:defRPr>
    </a:lvl6pPr>
    <a:lvl7pPr indent="1371600" latinLnBrk="0">
      <a:defRPr>
        <a:latin typeface="+mn-lt"/>
        <a:ea typeface="+mn-ea"/>
        <a:cs typeface="+mn-cs"/>
        <a:sym typeface="Helvetica Neue"/>
      </a:defRPr>
    </a:lvl7pPr>
    <a:lvl8pPr indent="1600200" latinLnBrk="0">
      <a:defRPr>
        <a:latin typeface="+mn-lt"/>
        <a:ea typeface="+mn-ea"/>
        <a:cs typeface="+mn-cs"/>
        <a:sym typeface="Helvetica Neue"/>
      </a:defRPr>
    </a:lvl8pPr>
    <a:lvl9pPr indent="1828800" latinLnBrk="0">
      <a:defRPr>
        <a:latin typeface="+mn-lt"/>
        <a:ea typeface="+mn-ea"/>
        <a:cs typeface="+mn-cs"/>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Default">
    <p:spTree>
      <p:nvGrpSpPr>
        <p:cNvPr id="1" name=""/>
        <p:cNvGrpSpPr/>
        <p:nvPr/>
      </p:nvGrpSpPr>
      <p:grpSpPr>
        <a:xfrm>
          <a:off x="0" y="0"/>
          <a:ext cx="0" cy="0"/>
          <a:chOff x="0" y="0"/>
          <a:chExt cx="0" cy="0"/>
        </a:xfrm>
      </p:grpSpPr>
      <p:grpSp>
        <p:nvGrpSpPr>
          <p:cNvPr id="16" name="Group"/>
          <p:cNvGrpSpPr/>
          <p:nvPr/>
        </p:nvGrpSpPr>
        <p:grpSpPr>
          <a:xfrm>
            <a:off x="203371" y="1552642"/>
            <a:ext cx="8939042" cy="5305359"/>
            <a:chOff x="0" y="0"/>
            <a:chExt cx="8939040" cy="5305357"/>
          </a:xfrm>
        </p:grpSpPr>
        <p:sp>
          <p:nvSpPr>
            <p:cNvPr id="14" name="Shape"/>
            <p:cNvSpPr/>
            <p:nvPr/>
          </p:nvSpPr>
          <p:spPr>
            <a:xfrm>
              <a:off x="3068465" y="1157219"/>
              <a:ext cx="5870576" cy="41465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896" y="21592"/>
                  </a:moveTo>
                  <a:lnTo>
                    <a:pt x="21600" y="21600"/>
                  </a:lnTo>
                  <a:lnTo>
                    <a:pt x="21600" y="18425"/>
                  </a:lnTo>
                  <a:lnTo>
                    <a:pt x="0" y="0"/>
                  </a:lnTo>
                  <a:lnTo>
                    <a:pt x="935" y="976"/>
                  </a:lnTo>
                  <a:lnTo>
                    <a:pt x="1706" y="1811"/>
                  </a:lnTo>
                  <a:lnTo>
                    <a:pt x="2576" y="2870"/>
                  </a:lnTo>
                  <a:lnTo>
                    <a:pt x="3417" y="3986"/>
                  </a:lnTo>
                  <a:lnTo>
                    <a:pt x="4649" y="5880"/>
                  </a:lnTo>
                  <a:lnTo>
                    <a:pt x="5742" y="7897"/>
                  </a:lnTo>
                  <a:lnTo>
                    <a:pt x="6536" y="9659"/>
                  </a:lnTo>
                  <a:lnTo>
                    <a:pt x="7231" y="11478"/>
                  </a:lnTo>
                  <a:lnTo>
                    <a:pt x="7774" y="13297"/>
                  </a:lnTo>
                  <a:lnTo>
                    <a:pt x="8177" y="14960"/>
                  </a:lnTo>
                  <a:lnTo>
                    <a:pt x="8452" y="16365"/>
                  </a:lnTo>
                  <a:lnTo>
                    <a:pt x="8703" y="18110"/>
                  </a:lnTo>
                  <a:lnTo>
                    <a:pt x="8826" y="19632"/>
                  </a:lnTo>
                  <a:lnTo>
                    <a:pt x="8896" y="21592"/>
                  </a:lnTo>
                </a:path>
              </a:pathLst>
            </a:custGeom>
            <a:gradFill flip="none" rotWithShape="1">
              <a:gsLst>
                <a:gs pos="0">
                  <a:srgbClr val="2851CC"/>
                </a:gs>
                <a:gs pos="100000">
                  <a:srgbClr val="3366FF"/>
                </a:gs>
              </a:gsLst>
              <a:lin ang="0" scaled="0"/>
            </a:gradFill>
            <a:ln w="12700" cap="flat">
              <a:noFill/>
              <a:miter lim="400000"/>
            </a:ln>
            <a:effectLst/>
          </p:spPr>
          <p:txBody>
            <a:bodyPr wrap="square" lIns="45719" tIns="45719" rIns="45719" bIns="45719" numCol="1" anchor="t">
              <a:noAutofit/>
            </a:bodyPr>
            <a:lstStyle/>
            <a:p>
              <a:pPr>
                <a:defRPr>
                  <a:solidFill>
                    <a:srgbClr val="FFFFFF"/>
                  </a:solidFill>
                </a:defRPr>
              </a:pPr>
            </a:p>
          </p:txBody>
        </p:sp>
        <p:sp>
          <p:nvSpPr>
            <p:cNvPr id="15" name="Line"/>
            <p:cNvSpPr/>
            <p:nvPr/>
          </p:nvSpPr>
          <p:spPr>
            <a:xfrm>
              <a:off x="0" y="0"/>
              <a:ext cx="5487817" cy="530535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2524" y="1947"/>
                    <a:pt x="21600" y="11024"/>
                    <a:pt x="21600" y="21600"/>
                  </a:cubicBezTo>
                </a:path>
              </a:pathLst>
            </a:custGeom>
            <a:noFill/>
            <a:ln w="12700" cap="rnd">
              <a:solidFill>
                <a:srgbClr val="3366FF"/>
              </a:solidFill>
              <a:prstDash val="solid"/>
              <a:round/>
            </a:ln>
            <a:effectLst/>
          </p:spPr>
          <p:txBody>
            <a:bodyPr wrap="square" lIns="45719" tIns="45719" rIns="45719" bIns="45719" numCol="1" anchor="ctr">
              <a:noAutofit/>
            </a:bodyPr>
            <a:lstStyle/>
            <a:p>
              <a:pPr>
                <a:defRPr>
                  <a:solidFill>
                    <a:srgbClr val="FFFFFF"/>
                  </a:solidFill>
                </a:defRPr>
              </a:pPr>
            </a:p>
          </p:txBody>
        </p:sp>
      </p:grpSp>
      <p:sp>
        <p:nvSpPr>
          <p:cNvPr id="17" name="Title Text"/>
          <p:cNvSpPr txBox="1"/>
          <p:nvPr>
            <p:ph type="title"/>
          </p:nvPr>
        </p:nvSpPr>
        <p:spPr>
          <a:xfrm>
            <a:off x="1293812" y="762000"/>
            <a:ext cx="7772401" cy="1143000"/>
          </a:xfrm>
          <a:prstGeom prst="rect">
            <a:avLst/>
          </a:prstGeom>
        </p:spPr>
        <p:txBody>
          <a:bodyPr anchor="b"/>
          <a:lstStyle/>
          <a:p>
            <a:pPr/>
            <a:r>
              <a:t>Title Text</a:t>
            </a:r>
          </a:p>
        </p:txBody>
      </p:sp>
      <p:sp>
        <p:nvSpPr>
          <p:cNvPr id="18" name="Body Level One…"/>
          <p:cNvSpPr txBox="1"/>
          <p:nvPr>
            <p:ph type="body" sz="quarter" idx="1"/>
          </p:nvPr>
        </p:nvSpPr>
        <p:spPr>
          <a:xfrm>
            <a:off x="685800" y="3429000"/>
            <a:ext cx="6400800" cy="1752600"/>
          </a:xfrm>
          <a:prstGeom prst="rect">
            <a:avLst/>
          </a:prstGeom>
        </p:spPr>
        <p:txBody>
          <a:bodyPr anchor="ctr">
            <a:normAutofit fontScale="100000" lnSpcReduction="0"/>
          </a:bodyPr>
          <a:lstStyle>
            <a:lvl1pPr marL="0" indent="0" algn="ctr">
              <a:buClrTx/>
              <a:buSzTx/>
              <a:buNone/>
            </a:lvl1pPr>
            <a:lvl2pPr marL="0" indent="457200" algn="ctr">
              <a:buClrTx/>
              <a:buSzTx/>
              <a:buNone/>
            </a:lvl2pPr>
            <a:lvl3pPr marL="0" indent="914400" algn="ctr">
              <a:buClrTx/>
              <a:buSzTx/>
              <a:buNone/>
            </a:lvl3pPr>
            <a:lvl4pPr marL="0" indent="1371600" algn="ctr">
              <a:buClrTx/>
              <a:buSzTx/>
              <a:buNone/>
            </a:lvl4pPr>
            <a:lvl5pPr marL="0" indent="1828800" algn="ctr">
              <a:buClrTx/>
              <a:buSzTx/>
              <a:buNone/>
            </a:lvl5pPr>
          </a:lstStyle>
          <a:p>
            <a:pPr/>
            <a:r>
              <a:t>Body Level One</a:t>
            </a:r>
          </a:p>
          <a:p>
            <a:pPr lvl="1"/>
            <a:r>
              <a:t>Body Level Two</a:t>
            </a:r>
          </a:p>
          <a:p>
            <a:pPr lvl="2"/>
            <a:r>
              <a:t>Body Level Three</a:t>
            </a:r>
          </a:p>
          <a:p>
            <a:pPr lvl="3"/>
            <a:r>
              <a:t>Body Level Four</a:t>
            </a:r>
          </a:p>
          <a:p>
            <a:pPr lvl="4"/>
            <a:r>
              <a:t>Body Level Five</a:t>
            </a:r>
          </a:p>
        </p:txBody>
      </p:sp>
      <p:sp>
        <p:nvSpPr>
          <p:cNvPr id="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26" name="Title Text"/>
          <p:cNvSpPr txBox="1"/>
          <p:nvPr>
            <p:ph type="title"/>
          </p:nvPr>
        </p:nvSpPr>
        <p:spPr>
          <a:prstGeom prst="rect">
            <a:avLst/>
          </a:prstGeom>
        </p:spPr>
        <p:txBody>
          <a:bodyPr/>
          <a:lstStyle/>
          <a:p>
            <a:pPr/>
            <a:r>
              <a:t>Title Text</a:t>
            </a:r>
          </a:p>
        </p:txBody>
      </p:sp>
      <p:sp>
        <p:nvSpPr>
          <p:cNvPr id="27" name="Body Level One…"/>
          <p:cNvSpPr txBox="1"/>
          <p:nvPr>
            <p:ph type="body" sz="half" idx="1"/>
          </p:nvPr>
        </p:nvSpPr>
        <p:spPr>
          <a:xfrm>
            <a:off x="685799" y="1981200"/>
            <a:ext cx="3814235" cy="4114800"/>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35" name="Title Text"/>
          <p:cNvSpPr txBox="1"/>
          <p:nvPr>
            <p:ph type="title"/>
          </p:nvPr>
        </p:nvSpPr>
        <p:spPr>
          <a:prstGeom prst="rect">
            <a:avLst/>
          </a:prstGeom>
        </p:spPr>
        <p:txBody>
          <a:bodyPr/>
          <a:lstStyle/>
          <a:p>
            <a:pPr/>
            <a:r>
              <a:t>Title Text</a:t>
            </a:r>
          </a:p>
        </p:txBody>
      </p:sp>
      <p:sp>
        <p:nvSpPr>
          <p:cNvPr id="36" name="Body Level One…"/>
          <p:cNvSpPr txBox="1"/>
          <p:nvPr>
            <p:ph type="body" idx="1"/>
          </p:nvPr>
        </p:nvSpPr>
        <p:spPr>
          <a:xfrm>
            <a:off x="685800" y="1981200"/>
            <a:ext cx="7772400" cy="4114800"/>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44" name="Title Text"/>
          <p:cNvSpPr txBox="1"/>
          <p:nvPr>
            <p:ph type="title"/>
          </p:nvPr>
        </p:nvSpPr>
        <p:spPr>
          <a:prstGeom prst="rect">
            <a:avLst/>
          </a:prstGeom>
        </p:spPr>
        <p:txBody>
          <a:bodyPr/>
          <a:lstStyle/>
          <a:p>
            <a:pPr/>
            <a:r>
              <a:t>Title Text</a:t>
            </a:r>
          </a:p>
        </p:txBody>
      </p:sp>
      <p:sp>
        <p:nvSpPr>
          <p:cNvPr id="45" name="Body Level One…"/>
          <p:cNvSpPr txBox="1"/>
          <p:nvPr>
            <p:ph type="body" sz="half" idx="1"/>
          </p:nvPr>
        </p:nvSpPr>
        <p:spPr>
          <a:xfrm>
            <a:off x="685799" y="1981200"/>
            <a:ext cx="3814235" cy="4114800"/>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53" name="Title Text"/>
          <p:cNvSpPr txBox="1"/>
          <p:nvPr>
            <p:ph type="title"/>
          </p:nvPr>
        </p:nvSpPr>
        <p:spPr>
          <a:prstGeom prst="rect">
            <a:avLst/>
          </a:prstGeom>
        </p:spPr>
        <p:txBody>
          <a:bodyPr/>
          <a:lstStyle/>
          <a:p>
            <a:pPr/>
            <a:r>
              <a:t>Title Text</a:t>
            </a:r>
          </a:p>
        </p:txBody>
      </p:sp>
      <p:sp>
        <p:nvSpPr>
          <p:cNvPr id="54" name="Body Level One…"/>
          <p:cNvSpPr txBox="1"/>
          <p:nvPr>
            <p:ph type="body" sz="half" idx="1"/>
          </p:nvPr>
        </p:nvSpPr>
        <p:spPr>
          <a:xfrm>
            <a:off x="685799" y="1981200"/>
            <a:ext cx="3814235" cy="4114800"/>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62" name="Title Text"/>
          <p:cNvSpPr txBox="1"/>
          <p:nvPr>
            <p:ph type="title"/>
          </p:nvPr>
        </p:nvSpPr>
        <p:spPr>
          <a:prstGeom prst="rect">
            <a:avLst/>
          </a:prstGeom>
        </p:spPr>
        <p:txBody>
          <a:bodyPr/>
          <a:lstStyle/>
          <a:p>
            <a:pPr/>
            <a:r>
              <a:t>Title Text</a:t>
            </a:r>
          </a:p>
        </p:txBody>
      </p:sp>
      <p:sp>
        <p:nvSpPr>
          <p:cNvPr id="6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7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77" name="Title Text"/>
          <p:cNvSpPr txBox="1"/>
          <p:nvPr>
            <p:ph type="title"/>
          </p:nvPr>
        </p:nvSpPr>
        <p:spPr>
          <a:prstGeom prst="rect">
            <a:avLst/>
          </a:prstGeom>
        </p:spPr>
        <p:txBody>
          <a:bodyPr/>
          <a:lstStyle/>
          <a:p>
            <a:pPr/>
            <a:r>
              <a:t>Title Text</a:t>
            </a:r>
          </a:p>
        </p:txBody>
      </p:sp>
      <p:sp>
        <p:nvSpPr>
          <p:cNvPr id="78" name="Body Level One…"/>
          <p:cNvSpPr txBox="1"/>
          <p:nvPr>
            <p:ph type="body" sz="half" idx="1"/>
          </p:nvPr>
        </p:nvSpPr>
        <p:spPr>
          <a:xfrm>
            <a:off x="4643966" y="1981200"/>
            <a:ext cx="3814234" cy="4114800"/>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7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86" name="Body Level One…"/>
          <p:cNvSpPr txBox="1"/>
          <p:nvPr>
            <p:ph type="body" idx="1"/>
          </p:nvPr>
        </p:nvSpPr>
        <p:spPr>
          <a:xfrm>
            <a:off x="685800" y="609600"/>
            <a:ext cx="7772400" cy="5486400"/>
          </a:xfrm>
          <a:prstGeom prst="rect">
            <a:avLst/>
          </a:prstGeom>
        </p:spPr>
        <p:txBody>
          <a:bodyP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8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000FF"/>
            </a:gs>
            <a:gs pos="100000">
              <a:srgbClr val="000000"/>
            </a:gs>
          </a:gsLst>
          <a:lin ang="0" scaled="0"/>
        </a:gradFill>
      </p:bgPr>
    </p:bg>
    <p:spTree>
      <p:nvGrpSpPr>
        <p:cNvPr id="1" name=""/>
        <p:cNvGrpSpPr/>
        <p:nvPr/>
      </p:nvGrpSpPr>
      <p:grpSpPr>
        <a:xfrm>
          <a:off x="0" y="0"/>
          <a:ext cx="0" cy="0"/>
          <a:chOff x="0" y="0"/>
          <a:chExt cx="0" cy="0"/>
        </a:xfrm>
      </p:grpSpPr>
      <p:grpSp>
        <p:nvGrpSpPr>
          <p:cNvPr id="4" name="Group"/>
          <p:cNvGrpSpPr/>
          <p:nvPr/>
        </p:nvGrpSpPr>
        <p:grpSpPr>
          <a:xfrm>
            <a:off x="0" y="1587"/>
            <a:ext cx="9131300" cy="6845301"/>
            <a:chOff x="0" y="0"/>
            <a:chExt cx="9131300" cy="6845300"/>
          </a:xfrm>
        </p:grpSpPr>
        <p:sp>
          <p:nvSpPr>
            <p:cNvPr id="2" name="Shape"/>
            <p:cNvSpPr/>
            <p:nvPr/>
          </p:nvSpPr>
          <p:spPr>
            <a:xfrm>
              <a:off x="5387975" y="1584325"/>
              <a:ext cx="3743325" cy="52593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450" y="21593"/>
                  </a:moveTo>
                  <a:lnTo>
                    <a:pt x="21600" y="21600"/>
                  </a:lnTo>
                  <a:lnTo>
                    <a:pt x="21600" y="9369"/>
                  </a:lnTo>
                  <a:lnTo>
                    <a:pt x="0" y="0"/>
                  </a:lnTo>
                  <a:lnTo>
                    <a:pt x="1841" y="978"/>
                  </a:lnTo>
                  <a:lnTo>
                    <a:pt x="3353" y="1819"/>
                  </a:lnTo>
                  <a:lnTo>
                    <a:pt x="5056" y="2875"/>
                  </a:lnTo>
                  <a:lnTo>
                    <a:pt x="6705" y="3990"/>
                  </a:lnTo>
                  <a:lnTo>
                    <a:pt x="9124" y="5887"/>
                  </a:lnTo>
                  <a:lnTo>
                    <a:pt x="11267" y="7902"/>
                  </a:lnTo>
                  <a:lnTo>
                    <a:pt x="12824" y="9662"/>
                  </a:lnTo>
                  <a:lnTo>
                    <a:pt x="14180" y="11481"/>
                  </a:lnTo>
                  <a:lnTo>
                    <a:pt x="15252" y="13300"/>
                  </a:lnTo>
                  <a:lnTo>
                    <a:pt x="16040" y="14963"/>
                  </a:lnTo>
                  <a:lnTo>
                    <a:pt x="16571" y="16371"/>
                  </a:lnTo>
                  <a:lnTo>
                    <a:pt x="17066" y="18112"/>
                  </a:lnTo>
                  <a:lnTo>
                    <a:pt x="17313" y="19638"/>
                  </a:lnTo>
                  <a:lnTo>
                    <a:pt x="17450" y="21593"/>
                  </a:lnTo>
                </a:path>
              </a:pathLst>
            </a:custGeom>
            <a:gradFill flip="none" rotWithShape="1">
              <a:gsLst>
                <a:gs pos="0">
                  <a:srgbClr val="2851CC"/>
                </a:gs>
                <a:gs pos="100000">
                  <a:srgbClr val="3366FF"/>
                </a:gs>
              </a:gsLst>
              <a:lin ang="0" scaled="0"/>
            </a:gradFill>
            <a:ln w="12700" cap="flat">
              <a:noFill/>
              <a:miter lim="400000"/>
            </a:ln>
            <a:effectLst/>
          </p:spPr>
          <p:txBody>
            <a:bodyPr wrap="square" lIns="45719" tIns="45719" rIns="45719" bIns="45719" numCol="1" anchor="t">
              <a:noAutofit/>
            </a:bodyPr>
            <a:lstStyle/>
            <a:p>
              <a:pPr>
                <a:defRPr>
                  <a:solidFill>
                    <a:srgbClr val="FFFFFF"/>
                  </a:solidFill>
                </a:defRPr>
              </a:pPr>
            </a:p>
          </p:txBody>
        </p:sp>
        <p:sp>
          <p:nvSpPr>
            <p:cNvPr id="3" name="Line"/>
            <p:cNvSpPr/>
            <p:nvPr/>
          </p:nvSpPr>
          <p:spPr>
            <a:xfrm>
              <a:off x="0" y="0"/>
              <a:ext cx="8410575" cy="68453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929" y="0"/>
                    <a:pt x="21600" y="9671"/>
                    <a:pt x="21600" y="21600"/>
                  </a:cubicBezTo>
                </a:path>
              </a:pathLst>
            </a:custGeom>
            <a:noFill/>
            <a:ln w="12700" cap="rnd">
              <a:solidFill>
                <a:srgbClr val="3366FF"/>
              </a:solidFill>
              <a:prstDash val="solid"/>
              <a:round/>
            </a:ln>
            <a:effectLst/>
          </p:spPr>
          <p:txBody>
            <a:bodyPr wrap="square" lIns="45719" tIns="45719" rIns="45719" bIns="45719" numCol="1" anchor="ctr">
              <a:noAutofit/>
            </a:bodyPr>
            <a:lstStyle/>
            <a:p>
              <a:pPr>
                <a:defRPr>
                  <a:solidFill>
                    <a:srgbClr val="FFFFFF"/>
                  </a:solidFill>
                </a:defRPr>
              </a:pPr>
            </a:p>
          </p:txBody>
        </p:sp>
      </p:grpSp>
      <p:sp>
        <p:nvSpPr>
          <p:cNvPr id="5" name="Title Text"/>
          <p:cNvSpPr txBox="1"/>
          <p:nvPr>
            <p:ph type="title"/>
          </p:nvPr>
        </p:nvSpPr>
        <p:spPr>
          <a:xfrm>
            <a:off x="685800" y="609600"/>
            <a:ext cx="7772400" cy="1143000"/>
          </a:xfrm>
          <a:prstGeom prst="rect">
            <a:avLst/>
          </a:prstGeom>
          <a:ln w="12700">
            <a:miter lim="400000"/>
          </a:ln>
          <a:extLst>
            <a:ext uri="{C572A759-6A51-4108-AA02-DFA0A04FC94B}">
              <ma14:wrappingTextBoxFlag xmlns:ma14="http://schemas.microsoft.com/office/mac/drawingml/2011/main" val="1"/>
            </a:ext>
          </a:extLst>
        </p:spPr>
        <p:txBody>
          <a:bodyPr lIns="46037" tIns="46037" rIns="46037" bIns="46037" anchor="ctr">
            <a:normAutofit fontScale="100000" lnSpcReduction="0"/>
          </a:bodyPr>
          <a:lstStyle/>
          <a:p>
            <a:pPr/>
            <a:r>
              <a:t>Title Text</a:t>
            </a:r>
          </a:p>
        </p:txBody>
      </p:sp>
      <p:sp>
        <p:nvSpPr>
          <p:cNvPr id="6" name="Body Level One…"/>
          <p:cNvSpPr txBox="1"/>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6037" tIns="46037" rIns="46037" bIns="46037"/>
          <a:lstStyle/>
          <a:p>
            <a:pPr/>
            <a:r>
              <a:t>Body Level One</a:t>
            </a:r>
          </a:p>
          <a:p>
            <a:pPr lvl="1"/>
            <a:r>
              <a:t>Body Level Two</a:t>
            </a:r>
          </a:p>
          <a:p>
            <a:pPr lvl="2"/>
            <a:r>
              <a:t>Body Level Three</a:t>
            </a:r>
          </a:p>
          <a:p>
            <a:pPr lvl="3"/>
            <a:r>
              <a:t>Body Level Four</a:t>
            </a:r>
          </a:p>
          <a:p>
            <a:pPr lvl="4"/>
            <a:r>
              <a:t>Body Level Five</a:t>
            </a:r>
          </a:p>
        </p:txBody>
      </p:sp>
      <p:sp>
        <p:nvSpPr>
          <p:cNvPr id="7" name="Slide Number"/>
          <p:cNvSpPr txBox="1"/>
          <p:nvPr>
            <p:ph type="sldNum" sz="quarter" idx="2"/>
          </p:nvPr>
        </p:nvSpPr>
        <p:spPr>
          <a:xfrm>
            <a:off x="8175624" y="6333138"/>
            <a:ext cx="282577" cy="287724"/>
          </a:xfrm>
          <a:prstGeom prst="rect">
            <a:avLst/>
          </a:prstGeom>
          <a:ln w="12700">
            <a:miter lim="400000"/>
          </a:ln>
        </p:spPr>
        <p:txBody>
          <a:bodyPr wrap="none" lIns="46037" tIns="46037" rIns="46037" bIns="46037" anchor="ctr">
            <a:spAutoFit/>
          </a:bodyPr>
          <a:lstStyle>
            <a:lvl1pPr algn="r">
              <a:defRPr sz="1400">
                <a:solidFill>
                  <a:srgbClr val="FFFFFF"/>
                </a:solidFill>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FFCC66"/>
          </a:solidFill>
          <a:effectLst>
            <a:outerShdw sx="100000" sy="100000" kx="0" ky="0" algn="b" rotWithShape="0" blurRad="12700" dist="25400" dir="2700000">
              <a:srgbClr val="000000"/>
            </a:outerShdw>
          </a:effectLst>
          <a:uFillTx/>
          <a:latin typeface="Arial"/>
          <a:ea typeface="Arial"/>
          <a:cs typeface="Arial"/>
          <a:sym typeface="Arial"/>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FFCC66"/>
          </a:solidFill>
          <a:effectLst>
            <a:outerShdw sx="100000" sy="100000" kx="0" ky="0" algn="b" rotWithShape="0" blurRad="12700" dist="25400" dir="2700000">
              <a:srgbClr val="000000"/>
            </a:outerShdw>
          </a:effectLst>
          <a:uFillTx/>
          <a:latin typeface="Arial"/>
          <a:ea typeface="Arial"/>
          <a:cs typeface="Arial"/>
          <a:sym typeface="Arial"/>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FFCC66"/>
          </a:solidFill>
          <a:effectLst>
            <a:outerShdw sx="100000" sy="100000" kx="0" ky="0" algn="b" rotWithShape="0" blurRad="12700" dist="25400" dir="2700000">
              <a:srgbClr val="000000"/>
            </a:outerShdw>
          </a:effectLst>
          <a:uFillTx/>
          <a:latin typeface="Arial"/>
          <a:ea typeface="Arial"/>
          <a:cs typeface="Arial"/>
          <a:sym typeface="Arial"/>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FFCC66"/>
          </a:solidFill>
          <a:effectLst>
            <a:outerShdw sx="100000" sy="100000" kx="0" ky="0" algn="b" rotWithShape="0" blurRad="12700" dist="25400" dir="2700000">
              <a:srgbClr val="000000"/>
            </a:outerShdw>
          </a:effectLst>
          <a:uFillTx/>
          <a:latin typeface="Arial"/>
          <a:ea typeface="Arial"/>
          <a:cs typeface="Arial"/>
          <a:sym typeface="Arial"/>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FFCC66"/>
          </a:solidFill>
          <a:effectLst>
            <a:outerShdw sx="100000" sy="100000" kx="0" ky="0" algn="b" rotWithShape="0" blurRad="12700" dist="25400" dir="2700000">
              <a:srgbClr val="000000"/>
            </a:outerShdw>
          </a:effectLst>
          <a:uFillTx/>
          <a:latin typeface="Arial"/>
          <a:ea typeface="Arial"/>
          <a:cs typeface="Arial"/>
          <a:sym typeface="Arial"/>
        </a:defRPr>
      </a:lvl5pPr>
      <a:lvl6pPr marL="0" marR="0" indent="457200" algn="ctr" defTabSz="914400" rtl="0" latinLnBrk="0">
        <a:lnSpc>
          <a:spcPct val="100000"/>
        </a:lnSpc>
        <a:spcBef>
          <a:spcPts val="0"/>
        </a:spcBef>
        <a:spcAft>
          <a:spcPts val="0"/>
        </a:spcAft>
        <a:buClrTx/>
        <a:buSzTx/>
        <a:buFontTx/>
        <a:buNone/>
        <a:tabLst/>
        <a:defRPr b="0" baseline="0" cap="none" i="0" spc="0" strike="noStrike" sz="4400" u="none">
          <a:ln>
            <a:noFill/>
          </a:ln>
          <a:solidFill>
            <a:srgbClr val="FFCC66"/>
          </a:solidFill>
          <a:effectLst>
            <a:outerShdw sx="100000" sy="100000" kx="0" ky="0" algn="b" rotWithShape="0" blurRad="12700" dist="25400" dir="2700000">
              <a:srgbClr val="000000"/>
            </a:outerShdw>
          </a:effectLst>
          <a:uFillTx/>
          <a:latin typeface="Arial"/>
          <a:ea typeface="Arial"/>
          <a:cs typeface="Arial"/>
          <a:sym typeface="Arial"/>
        </a:defRPr>
      </a:lvl6pPr>
      <a:lvl7pPr marL="0" marR="0" indent="914400" algn="ctr" defTabSz="914400" rtl="0" latinLnBrk="0">
        <a:lnSpc>
          <a:spcPct val="100000"/>
        </a:lnSpc>
        <a:spcBef>
          <a:spcPts val="0"/>
        </a:spcBef>
        <a:spcAft>
          <a:spcPts val="0"/>
        </a:spcAft>
        <a:buClrTx/>
        <a:buSzTx/>
        <a:buFontTx/>
        <a:buNone/>
        <a:tabLst/>
        <a:defRPr b="0" baseline="0" cap="none" i="0" spc="0" strike="noStrike" sz="4400" u="none">
          <a:ln>
            <a:noFill/>
          </a:ln>
          <a:solidFill>
            <a:srgbClr val="FFCC66"/>
          </a:solidFill>
          <a:effectLst>
            <a:outerShdw sx="100000" sy="100000" kx="0" ky="0" algn="b" rotWithShape="0" blurRad="12700" dist="25400" dir="2700000">
              <a:srgbClr val="000000"/>
            </a:outerShdw>
          </a:effectLst>
          <a:uFillTx/>
          <a:latin typeface="Arial"/>
          <a:ea typeface="Arial"/>
          <a:cs typeface="Arial"/>
          <a:sym typeface="Arial"/>
        </a:defRPr>
      </a:lvl7pPr>
      <a:lvl8pPr marL="0" marR="0" indent="1371600" algn="ctr" defTabSz="914400" rtl="0" latinLnBrk="0">
        <a:lnSpc>
          <a:spcPct val="100000"/>
        </a:lnSpc>
        <a:spcBef>
          <a:spcPts val="0"/>
        </a:spcBef>
        <a:spcAft>
          <a:spcPts val="0"/>
        </a:spcAft>
        <a:buClrTx/>
        <a:buSzTx/>
        <a:buFontTx/>
        <a:buNone/>
        <a:tabLst/>
        <a:defRPr b="0" baseline="0" cap="none" i="0" spc="0" strike="noStrike" sz="4400" u="none">
          <a:ln>
            <a:noFill/>
          </a:ln>
          <a:solidFill>
            <a:srgbClr val="FFCC66"/>
          </a:solidFill>
          <a:effectLst>
            <a:outerShdw sx="100000" sy="100000" kx="0" ky="0" algn="b" rotWithShape="0" blurRad="12700" dist="25400" dir="2700000">
              <a:srgbClr val="000000"/>
            </a:outerShdw>
          </a:effectLst>
          <a:uFillTx/>
          <a:latin typeface="Arial"/>
          <a:ea typeface="Arial"/>
          <a:cs typeface="Arial"/>
          <a:sym typeface="Arial"/>
        </a:defRPr>
      </a:lvl8pPr>
      <a:lvl9pPr marL="0" marR="0" indent="1828800" algn="ctr" defTabSz="914400" rtl="0" latinLnBrk="0">
        <a:lnSpc>
          <a:spcPct val="100000"/>
        </a:lnSpc>
        <a:spcBef>
          <a:spcPts val="0"/>
        </a:spcBef>
        <a:spcAft>
          <a:spcPts val="0"/>
        </a:spcAft>
        <a:buClrTx/>
        <a:buSzTx/>
        <a:buFontTx/>
        <a:buNone/>
        <a:tabLst/>
        <a:defRPr b="0" baseline="0" cap="none" i="0" spc="0" strike="noStrike" sz="4400" u="none">
          <a:ln>
            <a:noFill/>
          </a:ln>
          <a:solidFill>
            <a:srgbClr val="FFCC66"/>
          </a:solidFill>
          <a:effectLst>
            <a:outerShdw sx="100000" sy="100000" kx="0" ky="0" algn="b" rotWithShape="0" blurRad="12700" dist="25400" dir="2700000">
              <a:srgbClr val="000000"/>
            </a:outerShdw>
          </a:effectLst>
          <a:uFillTx/>
          <a:latin typeface="Arial"/>
          <a:ea typeface="Arial"/>
          <a:cs typeface="Arial"/>
          <a:sym typeface="Arial"/>
        </a:defRPr>
      </a:lvl9pPr>
    </p:titleStyle>
    <p:bodyStyle>
      <a:lvl1pPr marL="342900" marR="0" indent="-342900" algn="l" defTabSz="914400" rtl="0" latinLnBrk="0">
        <a:lnSpc>
          <a:spcPct val="100000"/>
        </a:lnSpc>
        <a:spcBef>
          <a:spcPts val="700"/>
        </a:spcBef>
        <a:spcAft>
          <a:spcPts val="0"/>
        </a:spcAft>
        <a:buClr>
          <a:schemeClr val="accent2"/>
        </a:buClr>
        <a:buSzPct val="100000"/>
        <a:buFontTx/>
        <a:buChar char="•"/>
        <a:tabLst/>
        <a:defRPr b="0" baseline="0" cap="none" i="0" spc="0" strike="noStrike" sz="3200" u="none">
          <a:ln>
            <a:noFill/>
          </a:ln>
          <a:solidFill>
            <a:srgbClr val="FFFFFF"/>
          </a:solidFill>
          <a:uFillTx/>
          <a:latin typeface="Times New Roman"/>
          <a:ea typeface="Times New Roman"/>
          <a:cs typeface="Times New Roman"/>
          <a:sym typeface="Times New Roman"/>
        </a:defRPr>
      </a:lvl1pPr>
      <a:lvl2pPr marL="965200" marR="0" indent="-508000" algn="l" defTabSz="914400" rtl="0" latinLnBrk="0">
        <a:lnSpc>
          <a:spcPct val="100000"/>
        </a:lnSpc>
        <a:spcBef>
          <a:spcPts val="700"/>
        </a:spcBef>
        <a:spcAft>
          <a:spcPts val="0"/>
        </a:spcAft>
        <a:buClr>
          <a:schemeClr val="accent2"/>
        </a:buClr>
        <a:buSzPct val="100000"/>
        <a:buFontTx/>
        <a:buChar char="•"/>
        <a:tabLst/>
        <a:defRPr b="0" baseline="0" cap="none" i="0" spc="0" strike="noStrike" sz="3200" u="none">
          <a:ln>
            <a:noFill/>
          </a:ln>
          <a:solidFill>
            <a:srgbClr val="FFFFFF"/>
          </a:solidFill>
          <a:uFillTx/>
          <a:latin typeface="Times New Roman"/>
          <a:ea typeface="Times New Roman"/>
          <a:cs typeface="Times New Roman"/>
          <a:sym typeface="Times New Roman"/>
        </a:defRPr>
      </a:lvl2pPr>
      <a:lvl3pPr marL="1320800" marR="0" indent="-406400" algn="l" defTabSz="914400" rtl="0" latinLnBrk="0">
        <a:lnSpc>
          <a:spcPct val="100000"/>
        </a:lnSpc>
        <a:spcBef>
          <a:spcPts val="700"/>
        </a:spcBef>
        <a:spcAft>
          <a:spcPts val="0"/>
        </a:spcAft>
        <a:buClr>
          <a:schemeClr val="accent2"/>
        </a:buClr>
        <a:buSzPct val="100000"/>
        <a:buFontTx/>
        <a:buChar char="•"/>
        <a:tabLst/>
        <a:defRPr b="0" baseline="0" cap="none" i="0" spc="0" strike="noStrike" sz="3200" u="none">
          <a:ln>
            <a:noFill/>
          </a:ln>
          <a:solidFill>
            <a:srgbClr val="FFFFFF"/>
          </a:solidFill>
          <a:uFillTx/>
          <a:latin typeface="Times New Roman"/>
          <a:ea typeface="Times New Roman"/>
          <a:cs typeface="Times New Roman"/>
          <a:sym typeface="Times New Roman"/>
        </a:defRPr>
      </a:lvl3pPr>
      <a:lvl4pPr marL="1778000" marR="0" indent="-406400" algn="l" defTabSz="914400" rtl="0" latinLnBrk="0">
        <a:lnSpc>
          <a:spcPct val="100000"/>
        </a:lnSpc>
        <a:spcBef>
          <a:spcPts val="700"/>
        </a:spcBef>
        <a:spcAft>
          <a:spcPts val="0"/>
        </a:spcAft>
        <a:buClr>
          <a:schemeClr val="accent2"/>
        </a:buClr>
        <a:buSzPct val="100000"/>
        <a:buFontTx/>
        <a:buChar char="•"/>
        <a:tabLst/>
        <a:defRPr b="0" baseline="0" cap="none" i="0" spc="0" strike="noStrike" sz="3200" u="none">
          <a:ln>
            <a:noFill/>
          </a:ln>
          <a:solidFill>
            <a:srgbClr val="FFFFFF"/>
          </a:solidFill>
          <a:uFillTx/>
          <a:latin typeface="Times New Roman"/>
          <a:ea typeface="Times New Roman"/>
          <a:cs typeface="Times New Roman"/>
          <a:sym typeface="Times New Roman"/>
        </a:defRPr>
      </a:lvl4pPr>
      <a:lvl5pPr marL="2235200" marR="0" indent="-406400" algn="l" defTabSz="914400" rtl="0" latinLnBrk="0">
        <a:lnSpc>
          <a:spcPct val="100000"/>
        </a:lnSpc>
        <a:spcBef>
          <a:spcPts val="700"/>
        </a:spcBef>
        <a:spcAft>
          <a:spcPts val="0"/>
        </a:spcAft>
        <a:buClr>
          <a:schemeClr val="accent2"/>
        </a:buClr>
        <a:buSzPct val="100000"/>
        <a:buFontTx/>
        <a:buChar char="•"/>
        <a:tabLst/>
        <a:defRPr b="0" baseline="0" cap="none" i="0" spc="0" strike="noStrike" sz="3200" u="none">
          <a:ln>
            <a:noFill/>
          </a:ln>
          <a:solidFill>
            <a:srgbClr val="FFFFFF"/>
          </a:solidFill>
          <a:uFillTx/>
          <a:latin typeface="Times New Roman"/>
          <a:ea typeface="Times New Roman"/>
          <a:cs typeface="Times New Roman"/>
          <a:sym typeface="Times New Roman"/>
        </a:defRPr>
      </a:lvl5pPr>
      <a:lvl6pPr marL="2692400" marR="0" indent="-406400" algn="l" defTabSz="914400" rtl="0" latinLnBrk="0">
        <a:lnSpc>
          <a:spcPct val="100000"/>
        </a:lnSpc>
        <a:spcBef>
          <a:spcPts val="700"/>
        </a:spcBef>
        <a:spcAft>
          <a:spcPts val="0"/>
        </a:spcAft>
        <a:buClr>
          <a:schemeClr val="accent2"/>
        </a:buClr>
        <a:buSzPct val="100000"/>
        <a:buFontTx/>
        <a:buChar char=""/>
        <a:tabLst/>
        <a:defRPr b="0" baseline="0" cap="none" i="0" spc="0" strike="noStrike" sz="3200" u="none">
          <a:ln>
            <a:noFill/>
          </a:ln>
          <a:solidFill>
            <a:srgbClr val="FFFFFF"/>
          </a:solidFill>
          <a:uFillTx/>
          <a:latin typeface="Times New Roman"/>
          <a:ea typeface="Times New Roman"/>
          <a:cs typeface="Times New Roman"/>
          <a:sym typeface="Times New Roman"/>
        </a:defRPr>
      </a:lvl6pPr>
      <a:lvl7pPr marL="3149600" marR="0" indent="-406400" algn="l" defTabSz="914400" rtl="0" latinLnBrk="0">
        <a:lnSpc>
          <a:spcPct val="100000"/>
        </a:lnSpc>
        <a:spcBef>
          <a:spcPts val="700"/>
        </a:spcBef>
        <a:spcAft>
          <a:spcPts val="0"/>
        </a:spcAft>
        <a:buClr>
          <a:schemeClr val="accent2"/>
        </a:buClr>
        <a:buSzPct val="100000"/>
        <a:buFontTx/>
        <a:buChar char=""/>
        <a:tabLst/>
        <a:defRPr b="0" baseline="0" cap="none" i="0" spc="0" strike="noStrike" sz="3200" u="none">
          <a:ln>
            <a:noFill/>
          </a:ln>
          <a:solidFill>
            <a:srgbClr val="FFFFFF"/>
          </a:solidFill>
          <a:uFillTx/>
          <a:latin typeface="Times New Roman"/>
          <a:ea typeface="Times New Roman"/>
          <a:cs typeface="Times New Roman"/>
          <a:sym typeface="Times New Roman"/>
        </a:defRPr>
      </a:lvl7pPr>
      <a:lvl8pPr marL="3606800" marR="0" indent="-406400" algn="l" defTabSz="914400" rtl="0" latinLnBrk="0">
        <a:lnSpc>
          <a:spcPct val="100000"/>
        </a:lnSpc>
        <a:spcBef>
          <a:spcPts val="700"/>
        </a:spcBef>
        <a:spcAft>
          <a:spcPts val="0"/>
        </a:spcAft>
        <a:buClr>
          <a:schemeClr val="accent2"/>
        </a:buClr>
        <a:buSzPct val="100000"/>
        <a:buFontTx/>
        <a:buChar char=""/>
        <a:tabLst/>
        <a:defRPr b="0" baseline="0" cap="none" i="0" spc="0" strike="noStrike" sz="3200" u="none">
          <a:ln>
            <a:noFill/>
          </a:ln>
          <a:solidFill>
            <a:srgbClr val="FFFFFF"/>
          </a:solidFill>
          <a:uFillTx/>
          <a:latin typeface="Times New Roman"/>
          <a:ea typeface="Times New Roman"/>
          <a:cs typeface="Times New Roman"/>
          <a:sym typeface="Times New Roman"/>
        </a:defRPr>
      </a:lvl8pPr>
      <a:lvl9pPr marL="4064000" marR="0" indent="-406400" algn="l" defTabSz="914400" rtl="0" latinLnBrk="0">
        <a:lnSpc>
          <a:spcPct val="100000"/>
        </a:lnSpc>
        <a:spcBef>
          <a:spcPts val="700"/>
        </a:spcBef>
        <a:spcAft>
          <a:spcPts val="0"/>
        </a:spcAft>
        <a:buClr>
          <a:schemeClr val="accent2"/>
        </a:buClr>
        <a:buSzPct val="100000"/>
        <a:buFontTx/>
        <a:buChar char=""/>
        <a:tabLst/>
        <a:defRPr b="0" baseline="0" cap="none" i="0" spc="0" strike="noStrike" sz="3200" u="none">
          <a:ln>
            <a:noFill/>
          </a:ln>
          <a:solidFill>
            <a:srgbClr val="FFFFFF"/>
          </a:solidFill>
          <a:uFillTx/>
          <a:latin typeface="Times New Roman"/>
          <a:ea typeface="Times New Roman"/>
          <a:cs typeface="Times New Roman"/>
          <a:sym typeface="Times New Roman"/>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Times New Roman"/>
        </a:defRPr>
      </a:lvl1pPr>
      <a:lvl2pPr marL="0" marR="0" indent="457200" algn="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Times New Roman"/>
        </a:defRPr>
      </a:lvl2pPr>
      <a:lvl3pPr marL="0" marR="0" indent="914400" algn="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Times New Roman"/>
        </a:defRPr>
      </a:lvl3pPr>
      <a:lvl4pPr marL="0" marR="0" indent="1371600" algn="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Times New Roman"/>
        </a:defRPr>
      </a:lvl4pPr>
      <a:lvl5pPr marL="0" marR="0" indent="1828800" algn="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Times New Roman"/>
        </a:defRPr>
      </a:lvl5pPr>
      <a:lvl6pPr marL="0" marR="0" indent="0" algn="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Times New Roman"/>
        </a:defRPr>
      </a:lvl6pPr>
      <a:lvl7pPr marL="0" marR="0" indent="0" algn="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Times New Roman"/>
        </a:defRPr>
      </a:lvl7pPr>
      <a:lvl8pPr marL="0" marR="0" indent="0" algn="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Times New Roman"/>
        </a:defRPr>
      </a:lvl8pPr>
      <a:lvl9pPr marL="0" marR="0" indent="0" algn="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Times New Roman"/>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tif"/></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tif"/><Relationship Id="rId3" Type="http://schemas.openxmlformats.org/officeDocument/2006/relationships/image" Target="../media/image11.tif"/><Relationship Id="rId4" Type="http://schemas.openxmlformats.org/officeDocument/2006/relationships/image" Target="../media/image12.tif"/></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jpeg"/><Relationship Id="rId3" Type="http://schemas.openxmlformats.org/officeDocument/2006/relationships/image" Target="../media/image9.jpeg"/><Relationship Id="rId4" Type="http://schemas.openxmlformats.org/officeDocument/2006/relationships/image" Target="../media/image10.jpeg"/><Relationship Id="rId5" Type="http://schemas.openxmlformats.org/officeDocument/2006/relationships/image" Target="../media/image11.jpeg"/><Relationship Id="rId6" Type="http://schemas.openxmlformats.org/officeDocument/2006/relationships/image" Target="../media/image12.jpeg"/><Relationship Id="rId7" Type="http://schemas.openxmlformats.org/officeDocument/2006/relationships/image" Target="../media/image13.jpe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tif"/></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tif"/></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tif"/></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Relationship Id="rId3" Type="http://schemas.openxmlformats.org/officeDocument/2006/relationships/image" Target="../media/image3.tif"/></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 Id="rId3" Type="http://schemas.openxmlformats.org/officeDocument/2006/relationships/image" Target="../media/image7.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tif"/></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jpeg"/><Relationship Id="rId6" Type="http://schemas.openxmlformats.org/officeDocument/2006/relationships/image" Target="../media/image5.jpeg"/><Relationship Id="rId7" Type="http://schemas.openxmlformats.org/officeDocument/2006/relationships/image" Target="../media/image6.tif"/></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tif"/></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jpe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hyperlink" Target="http://www.barrysclipart.com/barrysclipart.com/showphoto.php?photo=24745&amp;size=big&amp;papass=&amp;sort=1&amp;thecat=177" TargetMode="External"/><Relationship Id="rId6" Type="http://schemas.openxmlformats.org/officeDocument/2006/relationships/image" Target="../media/image7.jpe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tif"/></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96" name="Title"/>
          <p:cNvSpPr txBox="1"/>
          <p:nvPr>
            <p:ph type="title"/>
          </p:nvPr>
        </p:nvSpPr>
        <p:spPr>
          <a:prstGeom prst="rect">
            <a:avLst/>
          </a:prstGeom>
        </p:spPr>
        <p:txBody>
          <a:bodyPr/>
          <a:lstStyle/>
          <a:p>
            <a:pPr/>
          </a:p>
        </p:txBody>
      </p:sp>
      <p:sp>
        <p:nvSpPr>
          <p:cNvPr id="97" name="Body"/>
          <p:cNvSpPr txBox="1"/>
          <p:nvPr>
            <p:ph type="body" sz="half" idx="1"/>
          </p:nvPr>
        </p:nvSpPr>
        <p:spPr>
          <a:prstGeom prst="rect">
            <a:avLst/>
          </a:prstGeom>
        </p:spPr>
        <p:txBody>
          <a:bodyPr/>
          <a:lstStyle/>
          <a:p>
            <a:pPr/>
          </a:p>
        </p:txBody>
      </p:sp>
      <p:pic>
        <p:nvPicPr>
          <p:cNvPr id="98" name="Image" descr="Image"/>
          <p:cNvPicPr>
            <a:picLocks noChangeAspect="1"/>
          </p:cNvPicPr>
          <p:nvPr/>
        </p:nvPicPr>
        <p:blipFill>
          <a:blip r:embed="rId2">
            <a:extLst/>
          </a:blip>
          <a:stretch>
            <a:fillRect/>
          </a:stretch>
        </p:blipFill>
        <p:spPr>
          <a:xfrm>
            <a:off x="91016" y="952500"/>
            <a:ext cx="9144001" cy="4572000"/>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142" name="Title"/>
          <p:cNvSpPr txBox="1"/>
          <p:nvPr>
            <p:ph type="title"/>
          </p:nvPr>
        </p:nvSpPr>
        <p:spPr>
          <a:prstGeom prst="rect">
            <a:avLst/>
          </a:prstGeom>
        </p:spPr>
        <p:txBody>
          <a:bodyPr/>
          <a:lstStyle/>
          <a:p>
            <a:pPr/>
          </a:p>
        </p:txBody>
      </p:sp>
      <p:sp>
        <p:nvSpPr>
          <p:cNvPr id="143" name="Body"/>
          <p:cNvSpPr txBox="1"/>
          <p:nvPr>
            <p:ph type="body" sz="half" idx="1"/>
          </p:nvPr>
        </p:nvSpPr>
        <p:spPr>
          <a:prstGeom prst="rect">
            <a:avLst/>
          </a:prstGeom>
        </p:spPr>
        <p:txBody>
          <a:bodyPr/>
          <a:lstStyle/>
          <a:p>
            <a:pPr/>
          </a:p>
        </p:txBody>
      </p:sp>
      <p:pic>
        <p:nvPicPr>
          <p:cNvPr id="144" name="Image" descr="Image"/>
          <p:cNvPicPr>
            <a:picLocks noChangeAspect="1"/>
          </p:cNvPicPr>
          <p:nvPr/>
        </p:nvPicPr>
        <p:blipFill>
          <a:blip r:embed="rId2">
            <a:extLst/>
          </a:blip>
          <a:stretch>
            <a:fillRect/>
          </a:stretch>
        </p:blipFill>
        <p:spPr>
          <a:xfrm>
            <a:off x="978177" y="1012929"/>
            <a:ext cx="6679923" cy="5009942"/>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146" name="Posture"/>
          <p:cNvSpPr txBox="1"/>
          <p:nvPr>
            <p:ph type="title"/>
          </p:nvPr>
        </p:nvSpPr>
        <p:spPr>
          <a:xfrm>
            <a:off x="685800" y="609599"/>
            <a:ext cx="7772400" cy="1143002"/>
          </a:xfrm>
          <a:prstGeom prst="rect">
            <a:avLst/>
          </a:prstGeom>
        </p:spPr>
        <p:txBody>
          <a:bodyPr/>
          <a:lstStyle>
            <a:lvl1pPr>
              <a:defRPr>
                <a:solidFill>
                  <a:srgbClr val="FFFFFF"/>
                </a:solidFill>
              </a:defRPr>
            </a:lvl1pPr>
          </a:lstStyle>
          <a:p>
            <a:pPr/>
            <a:r>
              <a:t>Posture</a:t>
            </a:r>
          </a:p>
        </p:txBody>
      </p:sp>
      <p:sp>
        <p:nvSpPr>
          <p:cNvPr id="147" name="1) Slumped posture = low spirits…"/>
          <p:cNvSpPr txBox="1"/>
          <p:nvPr>
            <p:ph type="body" sz="half" idx="1"/>
          </p:nvPr>
        </p:nvSpPr>
        <p:spPr>
          <a:xfrm>
            <a:off x="381000" y="1460500"/>
            <a:ext cx="4038600" cy="5029200"/>
          </a:xfrm>
          <a:prstGeom prst="rect">
            <a:avLst/>
          </a:prstGeom>
          <a:solidFill>
            <a:schemeClr val="accent3"/>
          </a:solidFill>
          <a:ln w="38100">
            <a:solidFill>
              <a:srgbClr val="FFFFFF"/>
            </a:solidFill>
            <a:round/>
          </a:ln>
          <a:effectLst>
            <a:outerShdw sx="100000" sy="100000" kx="0" ky="0" algn="b" rotWithShape="0" blurRad="38100" dist="20000" dir="5400000">
              <a:srgbClr val="000000">
                <a:alpha val="38000"/>
              </a:srgbClr>
            </a:outerShdw>
          </a:effectLst>
        </p:spPr>
        <p:txBody>
          <a:bodyPr/>
          <a:lstStyle/>
          <a:p>
            <a:pPr marL="0" indent="0" defTabSz="786384">
              <a:spcBef>
                <a:spcPts val="0"/>
              </a:spcBef>
              <a:buClrTx/>
              <a:buSzTx/>
              <a:buNone/>
              <a:defRPr sz="2064"/>
            </a:pPr>
            <a:r>
              <a:t>    </a:t>
            </a:r>
            <a:endParaRPr b="1"/>
          </a:p>
          <a:p>
            <a:pPr marL="0" indent="0" defTabSz="786384">
              <a:spcBef>
                <a:spcPts val="0"/>
              </a:spcBef>
              <a:buClrTx/>
              <a:buSzTx/>
              <a:buNone/>
              <a:defRPr sz="2064"/>
            </a:pPr>
            <a:r>
              <a:t>1) Slumped posture = low spirits</a:t>
            </a:r>
            <a:br/>
            <a:endParaRPr b="1" sz="1548"/>
          </a:p>
          <a:p>
            <a:pPr marL="0" indent="0" defTabSz="786384">
              <a:spcBef>
                <a:spcPts val="0"/>
              </a:spcBef>
              <a:buClrTx/>
              <a:buSzTx/>
              <a:buNone/>
              <a:defRPr sz="2064"/>
            </a:pPr>
            <a:r>
              <a:t>2) Erect posture = high spirits, energy and confidence</a:t>
            </a:r>
            <a:br/>
            <a:endParaRPr b="1" sz="1548"/>
          </a:p>
          <a:p>
            <a:pPr marL="0" indent="0" defTabSz="786384">
              <a:spcBef>
                <a:spcPts val="0"/>
              </a:spcBef>
              <a:buClrTx/>
              <a:buSzTx/>
              <a:buNone/>
              <a:defRPr sz="2064"/>
            </a:pPr>
            <a:r>
              <a:t>3) Lean forward = open and interested</a:t>
            </a:r>
            <a:br/>
            <a:endParaRPr b="1" sz="1548"/>
          </a:p>
          <a:p>
            <a:pPr marL="0" indent="0" defTabSz="786384">
              <a:spcBef>
                <a:spcPts val="0"/>
              </a:spcBef>
              <a:buClrTx/>
              <a:buSzTx/>
              <a:buNone/>
              <a:defRPr sz="2064"/>
            </a:pPr>
            <a:r>
              <a:t>4) Lean away = defensive or disinterested</a:t>
            </a:r>
            <a:br/>
            <a:endParaRPr b="1" sz="1548"/>
          </a:p>
          <a:p>
            <a:pPr marL="0" indent="0" defTabSz="786384">
              <a:spcBef>
                <a:spcPts val="0"/>
              </a:spcBef>
              <a:buClrTx/>
              <a:buSzTx/>
              <a:buNone/>
              <a:defRPr sz="2064"/>
            </a:pPr>
            <a:r>
              <a:t>5) Crossed arms = defensive</a:t>
            </a:r>
            <a:br/>
            <a:endParaRPr b="1" sz="1548"/>
          </a:p>
          <a:p>
            <a:pPr marL="0" indent="0" defTabSz="786384">
              <a:spcBef>
                <a:spcPts val="0"/>
              </a:spcBef>
              <a:buClrTx/>
              <a:buSzTx/>
              <a:buNone/>
              <a:defRPr sz="2064"/>
            </a:pPr>
            <a:r>
              <a:t>6) Uncrossed arms = willingness to listen</a:t>
            </a:r>
            <a:r>
              <a:t> </a:t>
            </a:r>
          </a:p>
          <a:p>
            <a:pPr marL="0" indent="0" defTabSz="786384">
              <a:spcBef>
                <a:spcPts val="0"/>
              </a:spcBef>
              <a:buClrTx/>
              <a:buSzTx/>
              <a:buNone/>
              <a:defRPr sz="2064"/>
            </a:pPr>
            <a:r>
              <a:t>7) Hands on hips=impatient</a:t>
            </a:r>
          </a:p>
        </p:txBody>
      </p:sp>
      <p:pic>
        <p:nvPicPr>
          <p:cNvPr id="148" name="Image" descr="Image"/>
          <p:cNvPicPr>
            <a:picLocks noChangeAspect="1"/>
          </p:cNvPicPr>
          <p:nvPr/>
        </p:nvPicPr>
        <p:blipFill>
          <a:blip r:embed="rId2">
            <a:extLst/>
          </a:blip>
          <a:stretch>
            <a:fillRect/>
          </a:stretch>
        </p:blipFill>
        <p:spPr>
          <a:xfrm>
            <a:off x="5651500" y="19050"/>
            <a:ext cx="3505200" cy="2324100"/>
          </a:xfrm>
          <a:prstGeom prst="rect">
            <a:avLst/>
          </a:prstGeom>
          <a:ln w="12700">
            <a:miter lim="400000"/>
          </a:ln>
        </p:spPr>
      </p:pic>
      <p:pic>
        <p:nvPicPr>
          <p:cNvPr id="149" name="Image" descr="Image"/>
          <p:cNvPicPr>
            <a:picLocks noChangeAspect="1"/>
          </p:cNvPicPr>
          <p:nvPr/>
        </p:nvPicPr>
        <p:blipFill>
          <a:blip r:embed="rId3">
            <a:extLst/>
          </a:blip>
          <a:stretch>
            <a:fillRect/>
          </a:stretch>
        </p:blipFill>
        <p:spPr>
          <a:xfrm>
            <a:off x="4421358" y="2311400"/>
            <a:ext cx="2551917" cy="3830821"/>
          </a:xfrm>
          <a:prstGeom prst="rect">
            <a:avLst/>
          </a:prstGeom>
          <a:ln w="12700">
            <a:miter lim="400000"/>
          </a:ln>
        </p:spPr>
      </p:pic>
      <p:pic>
        <p:nvPicPr>
          <p:cNvPr id="150" name="Image" descr="Image"/>
          <p:cNvPicPr>
            <a:picLocks noChangeAspect="1"/>
          </p:cNvPicPr>
          <p:nvPr/>
        </p:nvPicPr>
        <p:blipFill>
          <a:blip r:embed="rId4">
            <a:extLst/>
          </a:blip>
          <a:stretch>
            <a:fillRect/>
          </a:stretch>
        </p:blipFill>
        <p:spPr>
          <a:xfrm>
            <a:off x="6610158" y="2962366"/>
            <a:ext cx="2990652" cy="3734595"/>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pic>
        <p:nvPicPr>
          <p:cNvPr id="152" name="j0316778.jpeg" descr="j0316778.jpeg"/>
          <p:cNvPicPr>
            <a:picLocks noChangeAspect="1"/>
          </p:cNvPicPr>
          <p:nvPr/>
        </p:nvPicPr>
        <p:blipFill>
          <a:blip r:embed="rId2">
            <a:extLst/>
          </a:blip>
          <a:stretch>
            <a:fillRect/>
          </a:stretch>
        </p:blipFill>
        <p:spPr>
          <a:xfrm>
            <a:off x="7315200" y="1066800"/>
            <a:ext cx="2133600" cy="3657600"/>
          </a:xfrm>
          <a:prstGeom prst="rect">
            <a:avLst/>
          </a:prstGeom>
          <a:ln w="12700">
            <a:miter lim="400000"/>
          </a:ln>
        </p:spPr>
      </p:pic>
      <p:sp>
        <p:nvSpPr>
          <p:cNvPr id="153" name="Facial Communication"/>
          <p:cNvSpPr txBox="1"/>
          <p:nvPr>
            <p:ph type="title"/>
          </p:nvPr>
        </p:nvSpPr>
        <p:spPr>
          <a:xfrm>
            <a:off x="685800" y="609599"/>
            <a:ext cx="7772400" cy="1143002"/>
          </a:xfrm>
          <a:prstGeom prst="rect">
            <a:avLst/>
          </a:prstGeom>
        </p:spPr>
        <p:txBody>
          <a:bodyPr/>
          <a:lstStyle/>
          <a:p>
            <a:pPr>
              <a:defRPr>
                <a:solidFill>
                  <a:srgbClr val="FFFFFF"/>
                </a:solidFill>
              </a:defRPr>
            </a:pPr>
            <a:r>
              <a:t>Facial Communication</a:t>
            </a:r>
            <a:r>
              <a:rPr>
                <a:solidFill>
                  <a:srgbClr val="FFCC66"/>
                </a:solidFill>
              </a:rPr>
              <a:t> </a:t>
            </a:r>
          </a:p>
        </p:txBody>
      </p:sp>
      <p:sp>
        <p:nvSpPr>
          <p:cNvPr id="154" name="Facial Management…"/>
          <p:cNvSpPr txBox="1"/>
          <p:nvPr>
            <p:ph type="body" sz="half" idx="1"/>
          </p:nvPr>
        </p:nvSpPr>
        <p:spPr>
          <a:xfrm>
            <a:off x="660400" y="1968500"/>
            <a:ext cx="3814763" cy="4114800"/>
          </a:xfrm>
          <a:prstGeom prst="rect">
            <a:avLst/>
          </a:prstGeom>
          <a:solidFill>
            <a:schemeClr val="accent3"/>
          </a:solidFill>
          <a:ln w="38100">
            <a:solidFill>
              <a:srgbClr val="FFFFFF"/>
            </a:solidFill>
            <a:round/>
          </a:ln>
          <a:effectLst>
            <a:outerShdw sx="100000" sy="100000" kx="0" ky="0" algn="b" rotWithShape="0" blurRad="38100" dist="20000" dir="5400000">
              <a:srgbClr val="000000">
                <a:alpha val="38000"/>
              </a:srgbClr>
            </a:outerShdw>
          </a:effectLst>
        </p:spPr>
        <p:txBody>
          <a:bodyPr/>
          <a:lstStyle/>
          <a:p>
            <a:pPr marL="0" indent="0">
              <a:spcBef>
                <a:spcPts val="0"/>
              </a:spcBef>
              <a:buClrTx/>
              <a:buSzTx/>
              <a:buNone/>
              <a:defRPr sz="2400"/>
            </a:pPr>
            <a:r>
              <a:t>Facial Management</a:t>
            </a:r>
            <a:endParaRPr sz="2800"/>
          </a:p>
          <a:p>
            <a:pPr marL="0" indent="0">
              <a:spcBef>
                <a:spcPts val="0"/>
              </a:spcBef>
              <a:buClrTx/>
              <a:buSzTx/>
              <a:buNone/>
              <a:defRPr sz="2400"/>
            </a:pPr>
            <a:r>
              <a:t>Facial Feedback</a:t>
            </a:r>
            <a:endParaRPr sz="2800"/>
          </a:p>
          <a:p>
            <a:pPr marL="0" indent="0">
              <a:spcBef>
                <a:spcPts val="0"/>
              </a:spcBef>
              <a:buClrTx/>
              <a:buSzTx/>
              <a:buNone/>
              <a:defRPr sz="2400"/>
            </a:pPr>
            <a:r>
              <a:t>Facial Expressions and Culture</a:t>
            </a:r>
          </a:p>
        </p:txBody>
      </p:sp>
      <p:pic>
        <p:nvPicPr>
          <p:cNvPr id="155" name="j0182476.jpeg" descr="j0182476.jpeg"/>
          <p:cNvPicPr>
            <a:picLocks noChangeAspect="1"/>
          </p:cNvPicPr>
          <p:nvPr/>
        </p:nvPicPr>
        <p:blipFill>
          <a:blip r:embed="rId3">
            <a:extLst/>
          </a:blip>
          <a:stretch>
            <a:fillRect/>
          </a:stretch>
        </p:blipFill>
        <p:spPr>
          <a:xfrm>
            <a:off x="6018212" y="2692400"/>
            <a:ext cx="3279776" cy="2185988"/>
          </a:xfrm>
          <a:prstGeom prst="rect">
            <a:avLst/>
          </a:prstGeom>
          <a:ln w="12700">
            <a:miter lim="400000"/>
          </a:ln>
        </p:spPr>
      </p:pic>
      <p:pic>
        <p:nvPicPr>
          <p:cNvPr id="156" name="j0178790.jpeg" descr="j0178790.jpeg"/>
          <p:cNvPicPr>
            <a:picLocks noChangeAspect="1"/>
          </p:cNvPicPr>
          <p:nvPr/>
        </p:nvPicPr>
        <p:blipFill>
          <a:blip r:embed="rId4">
            <a:extLst/>
          </a:blip>
          <a:stretch>
            <a:fillRect/>
          </a:stretch>
        </p:blipFill>
        <p:spPr>
          <a:xfrm>
            <a:off x="533400" y="3886200"/>
            <a:ext cx="2425700" cy="3276600"/>
          </a:xfrm>
          <a:prstGeom prst="rect">
            <a:avLst/>
          </a:prstGeom>
          <a:ln w="12700">
            <a:miter lim="400000"/>
          </a:ln>
        </p:spPr>
      </p:pic>
      <p:pic>
        <p:nvPicPr>
          <p:cNvPr id="157" name="j0285144.jpeg" descr="j0285144.jpeg"/>
          <p:cNvPicPr>
            <a:picLocks noChangeAspect="1"/>
          </p:cNvPicPr>
          <p:nvPr/>
        </p:nvPicPr>
        <p:blipFill>
          <a:blip r:embed="rId5">
            <a:extLst/>
          </a:blip>
          <a:stretch>
            <a:fillRect/>
          </a:stretch>
        </p:blipFill>
        <p:spPr>
          <a:xfrm>
            <a:off x="6172200" y="4670425"/>
            <a:ext cx="2971800" cy="2187575"/>
          </a:xfrm>
          <a:prstGeom prst="rect">
            <a:avLst/>
          </a:prstGeom>
          <a:ln w="12700">
            <a:miter lim="400000"/>
          </a:ln>
        </p:spPr>
      </p:pic>
      <p:pic>
        <p:nvPicPr>
          <p:cNvPr id="158" name="j0178833.jpeg" descr="j0178833.jpeg"/>
          <p:cNvPicPr>
            <a:picLocks noChangeAspect="1"/>
          </p:cNvPicPr>
          <p:nvPr/>
        </p:nvPicPr>
        <p:blipFill>
          <a:blip r:embed="rId6">
            <a:extLst/>
          </a:blip>
          <a:stretch>
            <a:fillRect/>
          </a:stretch>
        </p:blipFill>
        <p:spPr>
          <a:xfrm>
            <a:off x="2628900" y="4432300"/>
            <a:ext cx="3657600" cy="2438400"/>
          </a:xfrm>
          <a:prstGeom prst="rect">
            <a:avLst/>
          </a:prstGeom>
          <a:ln w="12700">
            <a:miter lim="400000"/>
          </a:ln>
        </p:spPr>
      </p:pic>
      <p:pic>
        <p:nvPicPr>
          <p:cNvPr id="159" name="j0316973.jpeg" descr="j0316973.jpeg"/>
          <p:cNvPicPr>
            <a:picLocks noChangeAspect="1"/>
          </p:cNvPicPr>
          <p:nvPr/>
        </p:nvPicPr>
        <p:blipFill>
          <a:blip r:embed="rId7">
            <a:extLst/>
          </a:blip>
          <a:stretch>
            <a:fillRect/>
          </a:stretch>
        </p:blipFill>
        <p:spPr>
          <a:xfrm>
            <a:off x="5651500" y="2578100"/>
            <a:ext cx="3657600" cy="2414588"/>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161" name="Facial Management Techniques"/>
          <p:cNvSpPr txBox="1"/>
          <p:nvPr>
            <p:ph type="title"/>
          </p:nvPr>
        </p:nvSpPr>
        <p:spPr>
          <a:xfrm>
            <a:off x="685800" y="609599"/>
            <a:ext cx="7772400" cy="1143002"/>
          </a:xfrm>
          <a:prstGeom prst="rect">
            <a:avLst/>
          </a:prstGeom>
        </p:spPr>
        <p:txBody>
          <a:bodyPr/>
          <a:lstStyle>
            <a:lvl1pPr defTabSz="886968">
              <a:defRPr sz="4268">
                <a:solidFill>
                  <a:srgbClr val="FFFFFF"/>
                </a:solidFill>
                <a:effectLst>
                  <a:outerShdw sx="100000" sy="100000" kx="0" ky="0" algn="b" rotWithShape="0" blurRad="12319" dist="24638" dir="2700000">
                    <a:srgbClr val="000000"/>
                  </a:outerShdw>
                </a:effectLst>
              </a:defRPr>
            </a:lvl1pPr>
          </a:lstStyle>
          <a:p>
            <a:pPr/>
            <a:r>
              <a:t>Facial Management Techniques</a:t>
            </a:r>
          </a:p>
        </p:txBody>
      </p:sp>
      <p:sp>
        <p:nvSpPr>
          <p:cNvPr id="162" name="Intensifying – to exaggerate a feeling…"/>
          <p:cNvSpPr txBox="1"/>
          <p:nvPr>
            <p:ph type="body" idx="1"/>
          </p:nvPr>
        </p:nvSpPr>
        <p:spPr>
          <a:prstGeom prst="rect">
            <a:avLst/>
          </a:prstGeom>
          <a:solidFill>
            <a:schemeClr val="accent3"/>
          </a:solidFill>
          <a:ln w="38100">
            <a:solidFill>
              <a:srgbClr val="FFFFFF"/>
            </a:solidFill>
            <a:round/>
          </a:ln>
          <a:effectLst>
            <a:outerShdw sx="100000" sy="100000" kx="0" ky="0" algn="b" rotWithShape="0" blurRad="38100" dist="20000" dir="5400000">
              <a:srgbClr val="000000">
                <a:alpha val="38000"/>
              </a:srgbClr>
            </a:outerShdw>
          </a:effectLst>
        </p:spPr>
        <p:txBody>
          <a:bodyPr/>
          <a:lstStyle/>
          <a:p>
            <a:pPr marL="240631" indent="-240631">
              <a:spcBef>
                <a:spcPts val="0"/>
              </a:spcBef>
              <a:buClrTx/>
              <a:defRPr sz="2400"/>
            </a:pPr>
            <a:r>
              <a:t>Intensifying – to exaggerate a feeling</a:t>
            </a:r>
          </a:p>
          <a:p>
            <a:pPr marL="240631" indent="-240631">
              <a:spcBef>
                <a:spcPts val="0"/>
              </a:spcBef>
              <a:buClrTx/>
              <a:defRPr sz="2400"/>
            </a:pPr>
          </a:p>
          <a:p>
            <a:pPr marL="240631" indent="-240631">
              <a:spcBef>
                <a:spcPts val="0"/>
              </a:spcBef>
              <a:buClrTx/>
              <a:defRPr sz="2400"/>
            </a:pPr>
            <a:r>
              <a:t>De-intensifying – to underplay a feeling</a:t>
            </a:r>
          </a:p>
          <a:p>
            <a:pPr marL="240631" indent="-240631">
              <a:spcBef>
                <a:spcPts val="0"/>
              </a:spcBef>
              <a:buClrTx/>
              <a:defRPr sz="2400"/>
            </a:pPr>
          </a:p>
          <a:p>
            <a:pPr marL="240631" indent="-240631">
              <a:spcBef>
                <a:spcPts val="0"/>
              </a:spcBef>
              <a:buClrTx/>
              <a:defRPr sz="2400"/>
            </a:pPr>
            <a:r>
              <a:t>Neutralizing – to hide a feeling</a:t>
            </a:r>
          </a:p>
          <a:p>
            <a:pPr marL="240631" indent="-240631">
              <a:spcBef>
                <a:spcPts val="0"/>
              </a:spcBef>
              <a:buClrTx/>
              <a:defRPr sz="2400"/>
            </a:pPr>
          </a:p>
          <a:p>
            <a:pPr marL="240631" indent="-240631">
              <a:spcBef>
                <a:spcPts val="0"/>
              </a:spcBef>
              <a:buClrTx/>
              <a:defRPr sz="2400"/>
            </a:pPr>
            <a:r>
              <a:t>Masking – to replace or substitute the expression of one emotion or another</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164" name="Oculesics"/>
          <p:cNvSpPr txBox="1"/>
          <p:nvPr>
            <p:ph type="title"/>
          </p:nvPr>
        </p:nvSpPr>
        <p:spPr>
          <a:xfrm>
            <a:off x="685800" y="609599"/>
            <a:ext cx="7772400" cy="1143002"/>
          </a:xfrm>
          <a:prstGeom prst="rect">
            <a:avLst/>
          </a:prstGeom>
        </p:spPr>
        <p:txBody>
          <a:bodyPr/>
          <a:lstStyle>
            <a:lvl1pPr>
              <a:defRPr>
                <a:solidFill>
                  <a:srgbClr val="FFFFFF"/>
                </a:solidFill>
              </a:defRPr>
            </a:lvl1pPr>
          </a:lstStyle>
          <a:p>
            <a:pPr/>
            <a:r>
              <a:t>Oculesics</a:t>
            </a:r>
          </a:p>
        </p:txBody>
      </p:sp>
      <p:sp>
        <p:nvSpPr>
          <p:cNvPr id="165" name="Study of the way eyes are used during a communication exchange"/>
          <p:cNvSpPr txBox="1"/>
          <p:nvPr>
            <p:ph type="body" sz="half" idx="1"/>
          </p:nvPr>
        </p:nvSpPr>
        <p:spPr>
          <a:xfrm>
            <a:off x="685800" y="1981200"/>
            <a:ext cx="3813175" cy="4114800"/>
          </a:xfrm>
          <a:prstGeom prst="rect">
            <a:avLst/>
          </a:prstGeom>
          <a:solidFill>
            <a:schemeClr val="accent3"/>
          </a:solidFill>
          <a:ln w="38100">
            <a:solidFill>
              <a:srgbClr val="FFFFFF"/>
            </a:solidFill>
            <a:round/>
          </a:ln>
          <a:effectLst>
            <a:outerShdw sx="100000" sy="100000" kx="0" ky="0" algn="b" rotWithShape="0" blurRad="38100" dist="20000" dir="5400000">
              <a:srgbClr val="000000">
                <a:alpha val="38000"/>
              </a:srgbClr>
            </a:outerShdw>
          </a:effectLst>
        </p:spPr>
        <p:txBody>
          <a:bodyPr/>
          <a:lstStyle>
            <a:lvl1pPr marL="0" indent="0">
              <a:spcBef>
                <a:spcPts val="0"/>
              </a:spcBef>
              <a:buClrTx/>
              <a:buSzTx/>
              <a:buNone/>
              <a:defRPr sz="2400"/>
            </a:lvl1pPr>
          </a:lstStyle>
          <a:p>
            <a:pPr/>
            <a:r>
              <a:t>Study of the way eyes are used during a communication exchange</a:t>
            </a:r>
          </a:p>
        </p:txBody>
      </p:sp>
      <p:pic>
        <p:nvPicPr>
          <p:cNvPr id="166" name="Image" descr="Image"/>
          <p:cNvPicPr>
            <a:picLocks noChangeAspect="1"/>
          </p:cNvPicPr>
          <p:nvPr/>
        </p:nvPicPr>
        <p:blipFill>
          <a:blip r:embed="rId2">
            <a:extLst/>
          </a:blip>
          <a:stretch>
            <a:fillRect/>
          </a:stretch>
        </p:blipFill>
        <p:spPr>
          <a:xfrm>
            <a:off x="5187950" y="1657350"/>
            <a:ext cx="3492500" cy="23241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2" grpId="1" fill="hold">
                                  <p:stCondLst>
                                    <p:cond delay="0"/>
                                  </p:stCondLst>
                                  <p:iterate type="el" backwards="0">
                                    <p:tmAbs val="0"/>
                                  </p:iterate>
                                  <p:childTnLst>
                                    <p:set>
                                      <p:cBhvr>
                                        <p:cTn id="6" fill="hold"/>
                                        <p:tgtEl>
                                          <p:spTgt spid="165"/>
                                        </p:tgtEl>
                                        <p:attrNameLst>
                                          <p:attrName>style.visibility</p:attrName>
                                        </p:attrNameLst>
                                      </p:cBhvr>
                                      <p:to>
                                        <p:strVal val="visible"/>
                                      </p:to>
                                    </p:set>
                                    <p:animEffect filter="wipe(down)" transition="in">
                                      <p:cBhvr>
                                        <p:cTn id="7" dur="500"/>
                                        <p:tgtEl>
                                          <p:spTgt spid="1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5" grpId="1"/>
    </p:bldLst>
  </p:timing>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168" name="3 Characteristics of Eye Messages:"/>
          <p:cNvSpPr txBox="1"/>
          <p:nvPr>
            <p:ph type="title"/>
          </p:nvPr>
        </p:nvSpPr>
        <p:spPr>
          <a:xfrm>
            <a:off x="685800" y="609599"/>
            <a:ext cx="7772400" cy="1143002"/>
          </a:xfrm>
          <a:prstGeom prst="rect">
            <a:avLst/>
          </a:prstGeom>
        </p:spPr>
        <p:txBody>
          <a:bodyPr/>
          <a:lstStyle>
            <a:lvl1pPr defTabSz="795527">
              <a:defRPr sz="3828">
                <a:solidFill>
                  <a:srgbClr val="FFFFFF"/>
                </a:solidFill>
                <a:effectLst>
                  <a:outerShdw sx="100000" sy="100000" kx="0" ky="0" algn="b" rotWithShape="0" blurRad="11049" dist="22098" dir="2700000">
                    <a:srgbClr val="000000"/>
                  </a:outerShdw>
                </a:effectLst>
              </a:defRPr>
            </a:lvl1pPr>
          </a:lstStyle>
          <a:p>
            <a:pPr/>
            <a:r>
              <a:t>3 Characteristics of Eye Messages:</a:t>
            </a:r>
          </a:p>
        </p:txBody>
      </p:sp>
      <p:sp>
        <p:nvSpPr>
          <p:cNvPr id="169" name="Duration…"/>
          <p:cNvSpPr txBox="1"/>
          <p:nvPr>
            <p:ph type="body" idx="1"/>
          </p:nvPr>
        </p:nvSpPr>
        <p:spPr>
          <a:prstGeom prst="rect">
            <a:avLst/>
          </a:prstGeom>
          <a:solidFill>
            <a:schemeClr val="accent3"/>
          </a:solidFill>
          <a:ln w="38100">
            <a:solidFill>
              <a:srgbClr val="FFFFFF"/>
            </a:solidFill>
            <a:round/>
          </a:ln>
          <a:effectLst>
            <a:outerShdw sx="100000" sy="100000" kx="0" ky="0" algn="b" rotWithShape="0" blurRad="38100" dist="20000" dir="5400000">
              <a:srgbClr val="000000">
                <a:alpha val="38000"/>
              </a:srgbClr>
            </a:outerShdw>
          </a:effectLst>
        </p:spPr>
        <p:txBody>
          <a:bodyPr/>
          <a:lstStyle/>
          <a:p>
            <a:pPr marL="240631" indent="-240631">
              <a:spcBef>
                <a:spcPts val="0"/>
              </a:spcBef>
              <a:buClrTx/>
              <a:defRPr sz="2900"/>
            </a:pPr>
            <a:r>
              <a:t>Duration</a:t>
            </a:r>
          </a:p>
          <a:p>
            <a:pPr marL="240631" indent="-240631">
              <a:spcBef>
                <a:spcPts val="0"/>
              </a:spcBef>
              <a:buClrTx/>
              <a:defRPr sz="2900"/>
            </a:pPr>
          </a:p>
          <a:p>
            <a:pPr marL="240631" indent="-240631">
              <a:spcBef>
                <a:spcPts val="0"/>
              </a:spcBef>
              <a:buClrTx/>
              <a:defRPr sz="2900"/>
            </a:pPr>
            <a:r>
              <a:t>Direction</a:t>
            </a:r>
          </a:p>
          <a:p>
            <a:pPr marL="240631" indent="-240631">
              <a:spcBef>
                <a:spcPts val="0"/>
              </a:spcBef>
              <a:buClrTx/>
              <a:defRPr sz="2900"/>
            </a:pPr>
          </a:p>
          <a:p>
            <a:pPr marL="240631" indent="-240631">
              <a:spcBef>
                <a:spcPts val="0"/>
              </a:spcBef>
              <a:buClrTx/>
              <a:defRPr sz="2900"/>
            </a:pPr>
            <a:r>
              <a:t>Quality</a:t>
            </a:r>
          </a:p>
        </p:txBody>
      </p:sp>
      <p:pic>
        <p:nvPicPr>
          <p:cNvPr id="170" name="Image" descr="Image"/>
          <p:cNvPicPr>
            <a:picLocks noChangeAspect="1"/>
          </p:cNvPicPr>
          <p:nvPr/>
        </p:nvPicPr>
        <p:blipFill>
          <a:blip r:embed="rId2">
            <a:extLst/>
          </a:blip>
          <a:stretch>
            <a:fillRect/>
          </a:stretch>
        </p:blipFill>
        <p:spPr>
          <a:xfrm>
            <a:off x="4254500" y="2768600"/>
            <a:ext cx="3911600" cy="2082800"/>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172" name="Functions of Eye Contact"/>
          <p:cNvSpPr txBox="1"/>
          <p:nvPr>
            <p:ph type="title"/>
          </p:nvPr>
        </p:nvSpPr>
        <p:spPr>
          <a:xfrm>
            <a:off x="685800" y="609599"/>
            <a:ext cx="7772400" cy="1143002"/>
          </a:xfrm>
          <a:prstGeom prst="rect">
            <a:avLst/>
          </a:prstGeom>
        </p:spPr>
        <p:txBody>
          <a:bodyPr/>
          <a:lstStyle>
            <a:lvl1pPr>
              <a:defRPr>
                <a:solidFill>
                  <a:srgbClr val="FFFFFF"/>
                </a:solidFill>
              </a:defRPr>
            </a:lvl1pPr>
          </a:lstStyle>
          <a:p>
            <a:pPr/>
            <a:r>
              <a:t>Functions of Eye Contact</a:t>
            </a:r>
          </a:p>
        </p:txBody>
      </p:sp>
      <p:sp>
        <p:nvSpPr>
          <p:cNvPr id="173" name="Monitor Feedback…"/>
          <p:cNvSpPr txBox="1"/>
          <p:nvPr>
            <p:ph type="body" idx="1"/>
          </p:nvPr>
        </p:nvSpPr>
        <p:spPr>
          <a:prstGeom prst="rect">
            <a:avLst/>
          </a:prstGeom>
          <a:solidFill>
            <a:schemeClr val="accent3"/>
          </a:solidFill>
          <a:ln w="38100">
            <a:solidFill>
              <a:srgbClr val="FFFFFF"/>
            </a:solidFill>
            <a:round/>
          </a:ln>
          <a:effectLst>
            <a:outerShdw sx="100000" sy="100000" kx="0" ky="0" algn="b" rotWithShape="0" blurRad="38100" dist="20000" dir="5400000">
              <a:srgbClr val="000000">
                <a:alpha val="38000"/>
              </a:srgbClr>
            </a:outerShdw>
          </a:effectLst>
        </p:spPr>
        <p:txBody>
          <a:bodyPr/>
          <a:lstStyle/>
          <a:p>
            <a:pPr marL="240631" indent="-240631">
              <a:spcBef>
                <a:spcPts val="0"/>
              </a:spcBef>
              <a:buClrTx/>
            </a:pPr>
            <a:r>
              <a:t>Monitor Feedback</a:t>
            </a:r>
          </a:p>
          <a:p>
            <a:pPr marL="240631" indent="-240631">
              <a:spcBef>
                <a:spcPts val="0"/>
              </a:spcBef>
              <a:buClrTx/>
            </a:pPr>
            <a:r>
              <a:t>Secure the Attention and Interest of Audience</a:t>
            </a:r>
          </a:p>
          <a:p>
            <a:pPr marL="240631" indent="-240631">
              <a:spcBef>
                <a:spcPts val="0"/>
              </a:spcBef>
              <a:buClrTx/>
            </a:pPr>
            <a:r>
              <a:t>Regulate or Control conversation</a:t>
            </a:r>
          </a:p>
          <a:p>
            <a:pPr marL="240631" indent="-240631">
              <a:spcBef>
                <a:spcPts val="0"/>
              </a:spcBef>
              <a:buClrTx/>
            </a:pPr>
            <a:r>
              <a:t>Signal Nature of Relationship</a:t>
            </a:r>
          </a:p>
        </p:txBody>
      </p:sp>
      <p:pic>
        <p:nvPicPr>
          <p:cNvPr id="174" name="Image" descr="Image"/>
          <p:cNvPicPr>
            <a:picLocks noChangeAspect="1"/>
          </p:cNvPicPr>
          <p:nvPr/>
        </p:nvPicPr>
        <p:blipFill>
          <a:blip r:embed="rId2">
            <a:extLst/>
          </a:blip>
          <a:stretch>
            <a:fillRect/>
          </a:stretch>
        </p:blipFill>
        <p:spPr>
          <a:xfrm>
            <a:off x="6449448" y="3575050"/>
            <a:ext cx="2631052" cy="241742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5" presetID="3" grpId="1" fill="hold">
                                  <p:stCondLst>
                                    <p:cond delay="0"/>
                                  </p:stCondLst>
                                  <p:iterate type="el" backwards="0">
                                    <p:tmAbs val="0"/>
                                  </p:iterate>
                                  <p:childTnLst>
                                    <p:set>
                                      <p:cBhvr>
                                        <p:cTn id="6" fill="hold"/>
                                        <p:tgtEl>
                                          <p:spTgt spid="173">
                                            <p:bg/>
                                          </p:spTgt>
                                        </p:tgtEl>
                                        <p:attrNameLst>
                                          <p:attrName>style.visibility</p:attrName>
                                        </p:attrNameLst>
                                      </p:cBhvr>
                                      <p:to>
                                        <p:strVal val="visible"/>
                                      </p:to>
                                    </p:set>
                                    <p:animEffect filter="blinds(vertical)" transition="in">
                                      <p:cBhvr>
                                        <p:cTn id="7" dur="500"/>
                                        <p:tgtEl>
                                          <p:spTgt spid="173">
                                            <p:bg/>
                                          </p:spTgt>
                                        </p:tgtEl>
                                      </p:cBhvr>
                                    </p:animEffect>
                                  </p:childTnLst>
                                </p:cTn>
                              </p:par>
                              <p:par>
                                <p:cTn id="8" presetClass="entr" nodeType="withEffect" presetSubtype="5" presetID="3" grpId="1" fill="hold">
                                  <p:stCondLst>
                                    <p:cond delay="0"/>
                                  </p:stCondLst>
                                  <p:iterate type="el" backwards="0">
                                    <p:tmAbs val="0"/>
                                  </p:iterate>
                                  <p:childTnLst>
                                    <p:set>
                                      <p:cBhvr>
                                        <p:cTn id="9" fill="hold"/>
                                        <p:tgtEl>
                                          <p:spTgt spid="173">
                                            <p:txEl>
                                              <p:pRg st="0" end="0"/>
                                            </p:txEl>
                                          </p:spTgt>
                                        </p:tgtEl>
                                        <p:attrNameLst>
                                          <p:attrName>style.visibility</p:attrName>
                                        </p:attrNameLst>
                                      </p:cBhvr>
                                      <p:to>
                                        <p:strVal val="visible"/>
                                      </p:to>
                                    </p:set>
                                    <p:animEffect filter="blinds(vertical)" transition="in">
                                      <p:cBhvr>
                                        <p:cTn id="10" dur="500"/>
                                        <p:tgtEl>
                                          <p:spTgt spid="17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5" presetID="3" grpId="1" fill="hold">
                                  <p:stCondLst>
                                    <p:cond delay="0"/>
                                  </p:stCondLst>
                                  <p:iterate type="el" backwards="0">
                                    <p:tmAbs val="0"/>
                                  </p:iterate>
                                  <p:childTnLst>
                                    <p:set>
                                      <p:cBhvr>
                                        <p:cTn id="14" fill="hold"/>
                                        <p:tgtEl>
                                          <p:spTgt spid="173">
                                            <p:txEl>
                                              <p:pRg st="1" end="1"/>
                                            </p:txEl>
                                          </p:spTgt>
                                        </p:tgtEl>
                                        <p:attrNameLst>
                                          <p:attrName>style.visibility</p:attrName>
                                        </p:attrNameLst>
                                      </p:cBhvr>
                                      <p:to>
                                        <p:strVal val="visible"/>
                                      </p:to>
                                    </p:set>
                                    <p:animEffect filter="blinds(vertical)" transition="in">
                                      <p:cBhvr>
                                        <p:cTn id="15" dur="500"/>
                                        <p:tgtEl>
                                          <p:spTgt spid="17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5" presetID="3" grpId="1" fill="hold">
                                  <p:stCondLst>
                                    <p:cond delay="0"/>
                                  </p:stCondLst>
                                  <p:iterate type="el" backwards="0">
                                    <p:tmAbs val="0"/>
                                  </p:iterate>
                                  <p:childTnLst>
                                    <p:set>
                                      <p:cBhvr>
                                        <p:cTn id="19" fill="hold"/>
                                        <p:tgtEl>
                                          <p:spTgt spid="173">
                                            <p:txEl>
                                              <p:pRg st="2" end="2"/>
                                            </p:txEl>
                                          </p:spTgt>
                                        </p:tgtEl>
                                        <p:attrNameLst>
                                          <p:attrName>style.visibility</p:attrName>
                                        </p:attrNameLst>
                                      </p:cBhvr>
                                      <p:to>
                                        <p:strVal val="visible"/>
                                      </p:to>
                                    </p:set>
                                    <p:animEffect filter="blinds(vertical)" transition="in">
                                      <p:cBhvr>
                                        <p:cTn id="20" dur="500"/>
                                        <p:tgtEl>
                                          <p:spTgt spid="17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5" presetID="3" grpId="1" fill="hold">
                                  <p:stCondLst>
                                    <p:cond delay="0"/>
                                  </p:stCondLst>
                                  <p:iterate type="el" backwards="0">
                                    <p:tmAbs val="0"/>
                                  </p:iterate>
                                  <p:childTnLst>
                                    <p:set>
                                      <p:cBhvr>
                                        <p:cTn id="24" fill="hold"/>
                                        <p:tgtEl>
                                          <p:spTgt spid="173">
                                            <p:txEl>
                                              <p:pRg st="3" end="3"/>
                                            </p:txEl>
                                          </p:spTgt>
                                        </p:tgtEl>
                                        <p:attrNameLst>
                                          <p:attrName>style.visibility</p:attrName>
                                        </p:attrNameLst>
                                      </p:cBhvr>
                                      <p:to>
                                        <p:strVal val="visible"/>
                                      </p:to>
                                    </p:set>
                                    <p:animEffect filter="blinds(vertical)" transition="in">
                                      <p:cBhvr>
                                        <p:cTn id="25" dur="500"/>
                                        <p:tgtEl>
                                          <p:spTgt spid="173">
                                            <p:txEl>
                                              <p:pRg st="3" end="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73" grpId="1"/>
    </p:bldLst>
  </p:timing>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176" name="Eye Avoidance"/>
          <p:cNvSpPr txBox="1"/>
          <p:nvPr>
            <p:ph type="title"/>
          </p:nvPr>
        </p:nvSpPr>
        <p:spPr>
          <a:xfrm>
            <a:off x="685800" y="609599"/>
            <a:ext cx="7772400" cy="1143002"/>
          </a:xfrm>
          <a:prstGeom prst="rect">
            <a:avLst/>
          </a:prstGeom>
        </p:spPr>
        <p:txBody>
          <a:bodyPr/>
          <a:lstStyle>
            <a:lvl1pPr>
              <a:defRPr>
                <a:solidFill>
                  <a:srgbClr val="FFFFFF"/>
                </a:solidFill>
              </a:defRPr>
            </a:lvl1pPr>
          </a:lstStyle>
          <a:p>
            <a:pPr/>
            <a:r>
              <a:t>Eye Avoidance</a:t>
            </a:r>
          </a:p>
        </p:txBody>
      </p:sp>
      <p:sp>
        <p:nvSpPr>
          <p:cNvPr id="177" name="Civil Inattention…"/>
          <p:cNvSpPr txBox="1"/>
          <p:nvPr>
            <p:ph type="body" idx="1"/>
          </p:nvPr>
        </p:nvSpPr>
        <p:spPr>
          <a:prstGeom prst="rect">
            <a:avLst/>
          </a:prstGeom>
          <a:solidFill>
            <a:schemeClr val="accent3"/>
          </a:solidFill>
          <a:ln w="38100">
            <a:solidFill>
              <a:srgbClr val="FFFFFF"/>
            </a:solidFill>
            <a:round/>
          </a:ln>
          <a:effectLst>
            <a:outerShdw sx="100000" sy="100000" kx="0" ky="0" algn="b" rotWithShape="0" blurRad="38100" dist="20000" dir="5400000">
              <a:srgbClr val="000000">
                <a:alpha val="38000"/>
              </a:srgbClr>
            </a:outerShdw>
          </a:effectLst>
        </p:spPr>
        <p:txBody>
          <a:bodyPr/>
          <a:lstStyle/>
          <a:p>
            <a:pPr marL="320842" indent="-320842">
              <a:spcBef>
                <a:spcPts val="0"/>
              </a:spcBef>
              <a:buClrTx/>
            </a:pPr>
            <a:r>
              <a:t>Civil Inattention</a:t>
            </a:r>
          </a:p>
          <a:p>
            <a:pPr marL="320842" indent="-320842">
              <a:spcBef>
                <a:spcPts val="0"/>
              </a:spcBef>
              <a:buClrTx/>
            </a:pPr>
          </a:p>
          <a:p>
            <a:pPr marL="320842" indent="-320842">
              <a:spcBef>
                <a:spcPts val="0"/>
              </a:spcBef>
              <a:buClrTx/>
            </a:pPr>
            <a:r>
              <a:t>Signal lack of interest</a:t>
            </a:r>
          </a:p>
          <a:p>
            <a:pPr marL="320842" indent="-320842">
              <a:spcBef>
                <a:spcPts val="0"/>
              </a:spcBef>
              <a:buClrTx/>
            </a:pPr>
          </a:p>
          <a:p>
            <a:pPr marL="320842" indent="-320842">
              <a:spcBef>
                <a:spcPts val="0"/>
              </a:spcBef>
              <a:buClrTx/>
            </a:pPr>
            <a:r>
              <a:t>Unpleasant Stimuli</a:t>
            </a:r>
          </a:p>
          <a:p>
            <a:pPr marL="320842" indent="-320842">
              <a:spcBef>
                <a:spcPts val="0"/>
              </a:spcBef>
              <a:buClrTx/>
            </a:pPr>
          </a:p>
          <a:p>
            <a:pPr marL="320842" indent="-320842">
              <a:spcBef>
                <a:spcPts val="0"/>
              </a:spcBef>
              <a:buClrTx/>
            </a:pPr>
            <a:r>
              <a:t>Heighten Other Senses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177">
                                            <p:bg/>
                                          </p:spTgt>
                                        </p:tgtEl>
                                        <p:attrNameLst>
                                          <p:attrName>style.visibility</p:attrName>
                                        </p:attrNameLst>
                                      </p:cBhvr>
                                      <p:to>
                                        <p:strVal val="visible"/>
                                      </p:to>
                                    </p:set>
                                    <p:anim calcmode="lin" valueType="num">
                                      <p:cBhvr>
                                        <p:cTn id="7" dur="500" fill="hold"/>
                                        <p:tgtEl>
                                          <p:spTgt spid="177">
                                            <p:bg/>
                                          </p:spTgt>
                                        </p:tgtEl>
                                        <p:attrNameLst>
                                          <p:attrName>ppt_x</p:attrName>
                                        </p:attrNameLst>
                                      </p:cBhvr>
                                      <p:tavLst>
                                        <p:tav tm="0">
                                          <p:val>
                                            <p:strVal val="#ppt_x"/>
                                          </p:val>
                                        </p:tav>
                                        <p:tav tm="100000">
                                          <p:val>
                                            <p:strVal val="#ppt_x"/>
                                          </p:val>
                                        </p:tav>
                                      </p:tavLst>
                                    </p:anim>
                                    <p:anim calcmode="lin" valueType="num">
                                      <p:cBhvr>
                                        <p:cTn id="8" dur="500" fill="hold"/>
                                        <p:tgtEl>
                                          <p:spTgt spid="177">
                                            <p:bg/>
                                          </p:spTgt>
                                        </p:tgtEl>
                                        <p:attrNameLst>
                                          <p:attrName>ppt_y</p:attrName>
                                        </p:attrNameLst>
                                      </p:cBhvr>
                                      <p:tavLst>
                                        <p:tav tm="0">
                                          <p:val>
                                            <p:strVal val="1+#ppt_h/2"/>
                                          </p:val>
                                        </p:tav>
                                        <p:tav tm="100000">
                                          <p:val>
                                            <p:strVal val="#ppt_y"/>
                                          </p:val>
                                        </p:tav>
                                      </p:tavLst>
                                    </p:anim>
                                  </p:childTnLst>
                                </p:cTn>
                              </p:par>
                              <p:par>
                                <p:cTn id="9" presetClass="entr" nodeType="withEffect" presetSubtype="4" presetID="2" grpId="1" fill="hold">
                                  <p:stCondLst>
                                    <p:cond delay="0"/>
                                  </p:stCondLst>
                                  <p:iterate type="el" backwards="0">
                                    <p:tmAbs val="0"/>
                                  </p:iterate>
                                  <p:childTnLst>
                                    <p:set>
                                      <p:cBhvr>
                                        <p:cTn id="10" fill="hold"/>
                                        <p:tgtEl>
                                          <p:spTgt spid="177">
                                            <p:txEl>
                                              <p:pRg st="0" end="0"/>
                                            </p:txEl>
                                          </p:spTgt>
                                        </p:tgtEl>
                                        <p:attrNameLst>
                                          <p:attrName>style.visibility</p:attrName>
                                        </p:attrNameLst>
                                      </p:cBhvr>
                                      <p:to>
                                        <p:strVal val="visible"/>
                                      </p:to>
                                    </p:set>
                                    <p:anim calcmode="lin" valueType="num">
                                      <p:cBhvr>
                                        <p:cTn id="11" dur="500" fill="hold"/>
                                        <p:tgtEl>
                                          <p:spTgt spid="177">
                                            <p:txEl>
                                              <p:pRg st="0" end="0"/>
                                            </p:txEl>
                                          </p:spTgt>
                                        </p:tgtEl>
                                        <p:attrNameLst>
                                          <p:attrName>ppt_x</p:attrName>
                                        </p:attrNameLst>
                                      </p:cBhvr>
                                      <p:tavLst>
                                        <p:tav tm="0">
                                          <p:val>
                                            <p:strVal val="#ppt_x"/>
                                          </p:val>
                                        </p:tav>
                                        <p:tav tm="100000">
                                          <p:val>
                                            <p:strVal val="#ppt_x"/>
                                          </p:val>
                                        </p:tav>
                                      </p:tavLst>
                                    </p:anim>
                                    <p:anim calcmode="lin" valueType="num">
                                      <p:cBhvr>
                                        <p:cTn id="12" dur="500" fill="hold"/>
                                        <p:tgtEl>
                                          <p:spTgt spid="177">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Class="entr" nodeType="afterEffect" presetSubtype="4" presetID="2" grpId="1" fill="hold">
                                  <p:stCondLst>
                                    <p:cond delay="0"/>
                                  </p:stCondLst>
                                  <p:iterate type="el" backwards="0">
                                    <p:tmAbs val="0"/>
                                  </p:iterate>
                                  <p:childTnLst>
                                    <p:set>
                                      <p:cBhvr>
                                        <p:cTn id="15" fill="hold"/>
                                        <p:tgtEl>
                                          <p:spTgt spid="177">
                                            <p:txEl>
                                              <p:pRg st="1" end="1"/>
                                            </p:txEl>
                                          </p:spTgt>
                                        </p:tgtEl>
                                        <p:attrNameLst>
                                          <p:attrName>style.visibility</p:attrName>
                                        </p:attrNameLst>
                                      </p:cBhvr>
                                      <p:to>
                                        <p:strVal val="visible"/>
                                      </p:to>
                                    </p:set>
                                    <p:anim calcmode="lin" valueType="num">
                                      <p:cBhvr>
                                        <p:cTn id="16" dur="500" fill="hold"/>
                                        <p:tgtEl>
                                          <p:spTgt spid="177">
                                            <p:txEl>
                                              <p:pRg st="1" end="1"/>
                                            </p:txEl>
                                          </p:spTgt>
                                        </p:tgtEl>
                                        <p:attrNameLst>
                                          <p:attrName>ppt_x</p:attrName>
                                        </p:attrNameLst>
                                      </p:cBhvr>
                                      <p:tavLst>
                                        <p:tav tm="0">
                                          <p:val>
                                            <p:strVal val="#ppt_x"/>
                                          </p:val>
                                        </p:tav>
                                        <p:tav tm="100000">
                                          <p:val>
                                            <p:strVal val="#ppt_x"/>
                                          </p:val>
                                        </p:tav>
                                      </p:tavLst>
                                    </p:anim>
                                    <p:anim calcmode="lin" valueType="num">
                                      <p:cBhvr>
                                        <p:cTn id="17" dur="500" fill="hold"/>
                                        <p:tgtEl>
                                          <p:spTgt spid="17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4" presetID="2" grpId="1" fill="hold">
                                  <p:stCondLst>
                                    <p:cond delay="0"/>
                                  </p:stCondLst>
                                  <p:iterate type="el" backwards="0">
                                    <p:tmAbs val="0"/>
                                  </p:iterate>
                                  <p:childTnLst>
                                    <p:set>
                                      <p:cBhvr>
                                        <p:cTn id="21" fill="hold"/>
                                        <p:tgtEl>
                                          <p:spTgt spid="177">
                                            <p:txEl>
                                              <p:pRg st="2" end="2"/>
                                            </p:txEl>
                                          </p:spTgt>
                                        </p:tgtEl>
                                        <p:attrNameLst>
                                          <p:attrName>style.visibility</p:attrName>
                                        </p:attrNameLst>
                                      </p:cBhvr>
                                      <p:to>
                                        <p:strVal val="visible"/>
                                      </p:to>
                                    </p:set>
                                    <p:anim calcmode="lin" valueType="num">
                                      <p:cBhvr>
                                        <p:cTn id="22" dur="500" fill="hold"/>
                                        <p:tgtEl>
                                          <p:spTgt spid="177">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177">
                                            <p:txEl>
                                              <p:pRg st="2" end="2"/>
                                            </p:txEl>
                                          </p:spTgt>
                                        </p:tgtEl>
                                        <p:attrNameLst>
                                          <p:attrName>ppt_y</p:attrName>
                                        </p:attrNameLst>
                                      </p:cBhvr>
                                      <p:tavLst>
                                        <p:tav tm="0">
                                          <p:val>
                                            <p:strVal val="1+#ppt_h/2"/>
                                          </p:val>
                                        </p:tav>
                                        <p:tav tm="100000">
                                          <p:val>
                                            <p:strVal val="#ppt_y"/>
                                          </p:val>
                                        </p:tav>
                                      </p:tavLst>
                                    </p:anim>
                                  </p:childTnLst>
                                </p:cTn>
                              </p:par>
                            </p:childTnLst>
                          </p:cTn>
                        </p:par>
                        <p:par>
                          <p:cTn id="24" fill="hold">
                            <p:stCondLst>
                              <p:cond delay="500"/>
                            </p:stCondLst>
                            <p:childTnLst>
                              <p:par>
                                <p:cTn id="25" presetClass="entr" nodeType="afterEffect" presetSubtype="4" presetID="2" grpId="1" fill="hold">
                                  <p:stCondLst>
                                    <p:cond delay="0"/>
                                  </p:stCondLst>
                                  <p:iterate type="el" backwards="0">
                                    <p:tmAbs val="0"/>
                                  </p:iterate>
                                  <p:childTnLst>
                                    <p:set>
                                      <p:cBhvr>
                                        <p:cTn id="26" fill="hold"/>
                                        <p:tgtEl>
                                          <p:spTgt spid="177">
                                            <p:txEl>
                                              <p:pRg st="3" end="3"/>
                                            </p:txEl>
                                          </p:spTgt>
                                        </p:tgtEl>
                                        <p:attrNameLst>
                                          <p:attrName>style.visibility</p:attrName>
                                        </p:attrNameLst>
                                      </p:cBhvr>
                                      <p:to>
                                        <p:strVal val="visible"/>
                                      </p:to>
                                    </p:set>
                                    <p:anim calcmode="lin" valueType="num">
                                      <p:cBhvr>
                                        <p:cTn id="27" dur="500" fill="hold"/>
                                        <p:tgtEl>
                                          <p:spTgt spid="177">
                                            <p:txEl>
                                              <p:pRg st="3" end="3"/>
                                            </p:txEl>
                                          </p:spTgt>
                                        </p:tgtEl>
                                        <p:attrNameLst>
                                          <p:attrName>ppt_x</p:attrName>
                                        </p:attrNameLst>
                                      </p:cBhvr>
                                      <p:tavLst>
                                        <p:tav tm="0">
                                          <p:val>
                                            <p:strVal val="#ppt_x"/>
                                          </p:val>
                                        </p:tav>
                                        <p:tav tm="100000">
                                          <p:val>
                                            <p:strVal val="#ppt_x"/>
                                          </p:val>
                                        </p:tav>
                                      </p:tavLst>
                                    </p:anim>
                                    <p:anim calcmode="lin" valueType="num">
                                      <p:cBhvr>
                                        <p:cTn id="28" dur="500" fill="hold"/>
                                        <p:tgtEl>
                                          <p:spTgt spid="17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4" presetID="2" grpId="1" fill="hold">
                                  <p:stCondLst>
                                    <p:cond delay="0"/>
                                  </p:stCondLst>
                                  <p:iterate type="el" backwards="0">
                                    <p:tmAbs val="0"/>
                                  </p:iterate>
                                  <p:childTnLst>
                                    <p:set>
                                      <p:cBhvr>
                                        <p:cTn id="32" fill="hold"/>
                                        <p:tgtEl>
                                          <p:spTgt spid="177">
                                            <p:txEl>
                                              <p:pRg st="4" end="4"/>
                                            </p:txEl>
                                          </p:spTgt>
                                        </p:tgtEl>
                                        <p:attrNameLst>
                                          <p:attrName>style.visibility</p:attrName>
                                        </p:attrNameLst>
                                      </p:cBhvr>
                                      <p:to>
                                        <p:strVal val="visible"/>
                                      </p:to>
                                    </p:set>
                                    <p:anim calcmode="lin" valueType="num">
                                      <p:cBhvr>
                                        <p:cTn id="33" dur="500" fill="hold"/>
                                        <p:tgtEl>
                                          <p:spTgt spid="177">
                                            <p:txEl>
                                              <p:pRg st="4" end="4"/>
                                            </p:txEl>
                                          </p:spTgt>
                                        </p:tgtEl>
                                        <p:attrNameLst>
                                          <p:attrName>ppt_x</p:attrName>
                                        </p:attrNameLst>
                                      </p:cBhvr>
                                      <p:tavLst>
                                        <p:tav tm="0">
                                          <p:val>
                                            <p:strVal val="#ppt_x"/>
                                          </p:val>
                                        </p:tav>
                                        <p:tav tm="100000">
                                          <p:val>
                                            <p:strVal val="#ppt_x"/>
                                          </p:val>
                                        </p:tav>
                                      </p:tavLst>
                                    </p:anim>
                                    <p:anim calcmode="lin" valueType="num">
                                      <p:cBhvr>
                                        <p:cTn id="34" dur="500" fill="hold"/>
                                        <p:tgtEl>
                                          <p:spTgt spid="177">
                                            <p:txEl>
                                              <p:pRg st="4" end="4"/>
                                            </p:txEl>
                                          </p:spTgt>
                                        </p:tgtEl>
                                        <p:attrNameLst>
                                          <p:attrName>ppt_y</p:attrName>
                                        </p:attrNameLst>
                                      </p:cBhvr>
                                      <p:tavLst>
                                        <p:tav tm="0">
                                          <p:val>
                                            <p:strVal val="1+#ppt_h/2"/>
                                          </p:val>
                                        </p:tav>
                                        <p:tav tm="100000">
                                          <p:val>
                                            <p:strVal val="#ppt_y"/>
                                          </p:val>
                                        </p:tav>
                                      </p:tavLst>
                                    </p:anim>
                                  </p:childTnLst>
                                </p:cTn>
                              </p:par>
                            </p:childTnLst>
                          </p:cTn>
                        </p:par>
                        <p:par>
                          <p:cTn id="35" fill="hold">
                            <p:stCondLst>
                              <p:cond delay="500"/>
                            </p:stCondLst>
                            <p:childTnLst>
                              <p:par>
                                <p:cTn id="36" presetClass="entr" nodeType="afterEffect" presetSubtype="4" presetID="2" grpId="1" fill="hold">
                                  <p:stCondLst>
                                    <p:cond delay="0"/>
                                  </p:stCondLst>
                                  <p:iterate type="el" backwards="0">
                                    <p:tmAbs val="0"/>
                                  </p:iterate>
                                  <p:childTnLst>
                                    <p:set>
                                      <p:cBhvr>
                                        <p:cTn id="37" fill="hold"/>
                                        <p:tgtEl>
                                          <p:spTgt spid="177">
                                            <p:txEl>
                                              <p:pRg st="5" end="5"/>
                                            </p:txEl>
                                          </p:spTgt>
                                        </p:tgtEl>
                                        <p:attrNameLst>
                                          <p:attrName>style.visibility</p:attrName>
                                        </p:attrNameLst>
                                      </p:cBhvr>
                                      <p:to>
                                        <p:strVal val="visible"/>
                                      </p:to>
                                    </p:set>
                                    <p:anim calcmode="lin" valueType="num">
                                      <p:cBhvr>
                                        <p:cTn id="38" dur="500" fill="hold"/>
                                        <p:tgtEl>
                                          <p:spTgt spid="177">
                                            <p:txEl>
                                              <p:pRg st="5" end="5"/>
                                            </p:txEl>
                                          </p:spTgt>
                                        </p:tgtEl>
                                        <p:attrNameLst>
                                          <p:attrName>ppt_x</p:attrName>
                                        </p:attrNameLst>
                                      </p:cBhvr>
                                      <p:tavLst>
                                        <p:tav tm="0">
                                          <p:val>
                                            <p:strVal val="#ppt_x"/>
                                          </p:val>
                                        </p:tav>
                                        <p:tav tm="100000">
                                          <p:val>
                                            <p:strVal val="#ppt_x"/>
                                          </p:val>
                                        </p:tav>
                                      </p:tavLst>
                                    </p:anim>
                                    <p:anim calcmode="lin" valueType="num">
                                      <p:cBhvr>
                                        <p:cTn id="39" dur="500" fill="hold"/>
                                        <p:tgtEl>
                                          <p:spTgt spid="17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Class="entr" nodeType="clickEffect" presetSubtype="4" presetID="2" grpId="1" fill="hold">
                                  <p:stCondLst>
                                    <p:cond delay="0"/>
                                  </p:stCondLst>
                                  <p:iterate type="el" backwards="0">
                                    <p:tmAbs val="0"/>
                                  </p:iterate>
                                  <p:childTnLst>
                                    <p:set>
                                      <p:cBhvr>
                                        <p:cTn id="43" fill="hold"/>
                                        <p:tgtEl>
                                          <p:spTgt spid="177">
                                            <p:txEl>
                                              <p:pRg st="6" end="6"/>
                                            </p:txEl>
                                          </p:spTgt>
                                        </p:tgtEl>
                                        <p:attrNameLst>
                                          <p:attrName>style.visibility</p:attrName>
                                        </p:attrNameLst>
                                      </p:cBhvr>
                                      <p:to>
                                        <p:strVal val="visible"/>
                                      </p:to>
                                    </p:set>
                                    <p:anim calcmode="lin" valueType="num">
                                      <p:cBhvr>
                                        <p:cTn id="44" dur="500" fill="hold"/>
                                        <p:tgtEl>
                                          <p:spTgt spid="177">
                                            <p:txEl>
                                              <p:pRg st="6" end="6"/>
                                            </p:txEl>
                                          </p:spTgt>
                                        </p:tgtEl>
                                        <p:attrNameLst>
                                          <p:attrName>ppt_x</p:attrName>
                                        </p:attrNameLst>
                                      </p:cBhvr>
                                      <p:tavLst>
                                        <p:tav tm="0">
                                          <p:val>
                                            <p:strVal val="#ppt_x"/>
                                          </p:val>
                                        </p:tav>
                                        <p:tav tm="100000">
                                          <p:val>
                                            <p:strVal val="#ppt_x"/>
                                          </p:val>
                                        </p:tav>
                                      </p:tavLst>
                                    </p:anim>
                                    <p:anim calcmode="lin" valueType="num">
                                      <p:cBhvr>
                                        <p:cTn id="45" dur="500" fill="hold"/>
                                        <p:tgtEl>
                                          <p:spTgt spid="17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77" grpId="1"/>
    </p:bldLst>
  </p:timing>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179" name="Pupil Dilation"/>
          <p:cNvSpPr txBox="1"/>
          <p:nvPr>
            <p:ph type="title"/>
          </p:nvPr>
        </p:nvSpPr>
        <p:spPr>
          <a:xfrm>
            <a:off x="685800" y="609599"/>
            <a:ext cx="7772400" cy="1143002"/>
          </a:xfrm>
          <a:prstGeom prst="rect">
            <a:avLst/>
          </a:prstGeom>
        </p:spPr>
        <p:txBody>
          <a:bodyPr/>
          <a:lstStyle>
            <a:lvl1pPr>
              <a:defRPr>
                <a:solidFill>
                  <a:srgbClr val="FFFFFF"/>
                </a:solidFill>
              </a:defRPr>
            </a:lvl1pPr>
          </a:lstStyle>
          <a:p>
            <a:pPr/>
            <a:r>
              <a:t>Pupil Dilation</a:t>
            </a:r>
          </a:p>
        </p:txBody>
      </p:sp>
      <p:sp>
        <p:nvSpPr>
          <p:cNvPr id="180" name="Attractiveness…"/>
          <p:cNvSpPr txBox="1"/>
          <p:nvPr>
            <p:ph type="body" sz="half" idx="1"/>
          </p:nvPr>
        </p:nvSpPr>
        <p:spPr>
          <a:xfrm>
            <a:off x="685800" y="1981200"/>
            <a:ext cx="3813175" cy="4114800"/>
          </a:xfrm>
          <a:prstGeom prst="rect">
            <a:avLst/>
          </a:prstGeom>
          <a:solidFill>
            <a:schemeClr val="accent3"/>
          </a:solidFill>
          <a:ln w="38100">
            <a:solidFill>
              <a:srgbClr val="FFFFFF"/>
            </a:solidFill>
            <a:round/>
          </a:ln>
          <a:effectLst>
            <a:outerShdw sx="100000" sy="100000" kx="0" ky="0" algn="b" rotWithShape="0" blurRad="38100" dist="20000" dir="5400000">
              <a:srgbClr val="000000">
                <a:alpha val="38000"/>
              </a:srgbClr>
            </a:outerShdw>
          </a:effectLst>
        </p:spPr>
        <p:txBody>
          <a:bodyPr/>
          <a:lstStyle/>
          <a:p>
            <a:pPr marL="320842" indent="-320842">
              <a:spcBef>
                <a:spcPts val="0"/>
              </a:spcBef>
              <a:buClrTx/>
            </a:pPr>
            <a:r>
              <a:t>Attractiveness</a:t>
            </a:r>
          </a:p>
          <a:p>
            <a:pPr marL="320842" indent="-320842">
              <a:spcBef>
                <a:spcPts val="0"/>
              </a:spcBef>
              <a:buClrTx/>
            </a:pPr>
          </a:p>
          <a:p>
            <a:pPr marL="320842" indent="-320842">
              <a:spcBef>
                <a:spcPts val="0"/>
              </a:spcBef>
              <a:buClrTx/>
            </a:pPr>
            <a:r>
              <a:t>Interested</a:t>
            </a:r>
          </a:p>
          <a:p>
            <a:pPr marL="320842" indent="-320842">
              <a:spcBef>
                <a:spcPts val="0"/>
              </a:spcBef>
              <a:buClrTx/>
            </a:pPr>
          </a:p>
          <a:p>
            <a:pPr marL="320842" indent="-320842">
              <a:spcBef>
                <a:spcPts val="0"/>
              </a:spcBef>
              <a:buClrTx/>
            </a:pPr>
            <a:r>
              <a:t>Emotionally Aroused</a:t>
            </a:r>
          </a:p>
        </p:txBody>
      </p:sp>
      <p:pic>
        <p:nvPicPr>
          <p:cNvPr id="181" name="Image" descr="Image"/>
          <p:cNvPicPr>
            <a:picLocks noChangeAspect="1"/>
          </p:cNvPicPr>
          <p:nvPr/>
        </p:nvPicPr>
        <p:blipFill>
          <a:blip r:embed="rId2">
            <a:extLst/>
          </a:blip>
          <a:stretch>
            <a:fillRect/>
          </a:stretch>
        </p:blipFill>
        <p:spPr>
          <a:xfrm>
            <a:off x="4673600" y="1993900"/>
            <a:ext cx="4394200" cy="18542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0" presetID="3" grpId="1" fill="hold">
                                  <p:stCondLst>
                                    <p:cond delay="0"/>
                                  </p:stCondLst>
                                  <p:iterate type="el" backwards="0">
                                    <p:tmAbs val="0"/>
                                  </p:iterate>
                                  <p:childTnLst>
                                    <p:set>
                                      <p:cBhvr>
                                        <p:cTn id="6" fill="hold"/>
                                        <p:tgtEl>
                                          <p:spTgt spid="180">
                                            <p:bg/>
                                          </p:spTgt>
                                        </p:tgtEl>
                                        <p:attrNameLst>
                                          <p:attrName>style.visibility</p:attrName>
                                        </p:attrNameLst>
                                      </p:cBhvr>
                                      <p:to>
                                        <p:strVal val="visible"/>
                                      </p:to>
                                    </p:set>
                                    <p:animEffect filter="blinds(horizontal)" transition="in">
                                      <p:cBhvr>
                                        <p:cTn id="7" dur="500"/>
                                        <p:tgtEl>
                                          <p:spTgt spid="180">
                                            <p:bg/>
                                          </p:spTgt>
                                        </p:tgtEl>
                                      </p:cBhvr>
                                    </p:animEffect>
                                  </p:childTnLst>
                                </p:cTn>
                              </p:par>
                              <p:par>
                                <p:cTn id="8" presetClass="entr" nodeType="withEffect" presetSubtype="10" presetID="3" grpId="1" fill="hold">
                                  <p:stCondLst>
                                    <p:cond delay="0"/>
                                  </p:stCondLst>
                                  <p:iterate type="el" backwards="0">
                                    <p:tmAbs val="0"/>
                                  </p:iterate>
                                  <p:childTnLst>
                                    <p:set>
                                      <p:cBhvr>
                                        <p:cTn id="9" fill="hold"/>
                                        <p:tgtEl>
                                          <p:spTgt spid="180">
                                            <p:txEl>
                                              <p:pRg st="0" end="0"/>
                                            </p:txEl>
                                          </p:spTgt>
                                        </p:tgtEl>
                                        <p:attrNameLst>
                                          <p:attrName>style.visibility</p:attrName>
                                        </p:attrNameLst>
                                      </p:cBhvr>
                                      <p:to>
                                        <p:strVal val="visible"/>
                                      </p:to>
                                    </p:set>
                                    <p:animEffect filter="blinds(horizontal)" transition="in">
                                      <p:cBhvr>
                                        <p:cTn id="10" dur="500"/>
                                        <p:tgtEl>
                                          <p:spTgt spid="180">
                                            <p:txEl>
                                              <p:pRg st="0" end="0"/>
                                            </p:txEl>
                                          </p:spTgt>
                                        </p:tgtEl>
                                      </p:cBhvr>
                                    </p:animEffect>
                                  </p:childTnLst>
                                </p:cTn>
                              </p:par>
                            </p:childTnLst>
                          </p:cTn>
                        </p:par>
                        <p:par>
                          <p:cTn id="11" fill="hold">
                            <p:stCondLst>
                              <p:cond delay="500"/>
                            </p:stCondLst>
                            <p:childTnLst>
                              <p:par>
                                <p:cTn id="12" presetClass="entr" nodeType="afterEffect" presetSubtype="10" presetID="3" grpId="1" fill="hold">
                                  <p:stCondLst>
                                    <p:cond delay="0"/>
                                  </p:stCondLst>
                                  <p:iterate type="el" backwards="0">
                                    <p:tmAbs val="0"/>
                                  </p:iterate>
                                  <p:childTnLst>
                                    <p:set>
                                      <p:cBhvr>
                                        <p:cTn id="13" fill="hold"/>
                                        <p:tgtEl>
                                          <p:spTgt spid="180">
                                            <p:txEl>
                                              <p:pRg st="1" end="1"/>
                                            </p:txEl>
                                          </p:spTgt>
                                        </p:tgtEl>
                                        <p:attrNameLst>
                                          <p:attrName>style.visibility</p:attrName>
                                        </p:attrNameLst>
                                      </p:cBhvr>
                                      <p:to>
                                        <p:strVal val="visible"/>
                                      </p:to>
                                    </p:set>
                                    <p:animEffect filter="blinds(horizontal)" transition="in">
                                      <p:cBhvr>
                                        <p:cTn id="14" dur="500"/>
                                        <p:tgtEl>
                                          <p:spTgt spid="180">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0" presetID="3" grpId="1" fill="hold">
                                  <p:stCondLst>
                                    <p:cond delay="0"/>
                                  </p:stCondLst>
                                  <p:iterate type="el" backwards="0">
                                    <p:tmAbs val="0"/>
                                  </p:iterate>
                                  <p:childTnLst>
                                    <p:set>
                                      <p:cBhvr>
                                        <p:cTn id="18" fill="hold"/>
                                        <p:tgtEl>
                                          <p:spTgt spid="180">
                                            <p:txEl>
                                              <p:pRg st="2" end="2"/>
                                            </p:txEl>
                                          </p:spTgt>
                                        </p:tgtEl>
                                        <p:attrNameLst>
                                          <p:attrName>style.visibility</p:attrName>
                                        </p:attrNameLst>
                                      </p:cBhvr>
                                      <p:to>
                                        <p:strVal val="visible"/>
                                      </p:to>
                                    </p:set>
                                    <p:animEffect filter="blinds(horizontal)" transition="in">
                                      <p:cBhvr>
                                        <p:cTn id="19" dur="500"/>
                                        <p:tgtEl>
                                          <p:spTgt spid="180">
                                            <p:txEl>
                                              <p:pRg st="2" end="2"/>
                                            </p:txEl>
                                          </p:spTgt>
                                        </p:tgtEl>
                                      </p:cBhvr>
                                    </p:animEffect>
                                  </p:childTnLst>
                                </p:cTn>
                              </p:par>
                            </p:childTnLst>
                          </p:cTn>
                        </p:par>
                        <p:par>
                          <p:cTn id="20" fill="hold">
                            <p:stCondLst>
                              <p:cond delay="500"/>
                            </p:stCondLst>
                            <p:childTnLst>
                              <p:par>
                                <p:cTn id="21" presetClass="entr" nodeType="afterEffect" presetSubtype="10" presetID="3" grpId="1" fill="hold">
                                  <p:stCondLst>
                                    <p:cond delay="0"/>
                                  </p:stCondLst>
                                  <p:iterate type="el" backwards="0">
                                    <p:tmAbs val="0"/>
                                  </p:iterate>
                                  <p:childTnLst>
                                    <p:set>
                                      <p:cBhvr>
                                        <p:cTn id="22" fill="hold"/>
                                        <p:tgtEl>
                                          <p:spTgt spid="180">
                                            <p:txEl>
                                              <p:pRg st="3" end="3"/>
                                            </p:txEl>
                                          </p:spTgt>
                                        </p:tgtEl>
                                        <p:attrNameLst>
                                          <p:attrName>style.visibility</p:attrName>
                                        </p:attrNameLst>
                                      </p:cBhvr>
                                      <p:to>
                                        <p:strVal val="visible"/>
                                      </p:to>
                                    </p:set>
                                    <p:animEffect filter="blinds(horizontal)" transition="in">
                                      <p:cBhvr>
                                        <p:cTn id="23" dur="500"/>
                                        <p:tgtEl>
                                          <p:spTgt spid="180">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10" presetID="3" grpId="1" fill="hold">
                                  <p:stCondLst>
                                    <p:cond delay="0"/>
                                  </p:stCondLst>
                                  <p:iterate type="el" backwards="0">
                                    <p:tmAbs val="0"/>
                                  </p:iterate>
                                  <p:childTnLst>
                                    <p:set>
                                      <p:cBhvr>
                                        <p:cTn id="27" fill="hold"/>
                                        <p:tgtEl>
                                          <p:spTgt spid="180">
                                            <p:txEl>
                                              <p:pRg st="4" end="4"/>
                                            </p:txEl>
                                          </p:spTgt>
                                        </p:tgtEl>
                                        <p:attrNameLst>
                                          <p:attrName>style.visibility</p:attrName>
                                        </p:attrNameLst>
                                      </p:cBhvr>
                                      <p:to>
                                        <p:strVal val="visible"/>
                                      </p:to>
                                    </p:set>
                                    <p:animEffect filter="blinds(horizontal)" transition="in">
                                      <p:cBhvr>
                                        <p:cTn id="28" dur="500"/>
                                        <p:tgtEl>
                                          <p:spTgt spid="180">
                                            <p:txEl>
                                              <p:pRg st="4" end="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80" grpId="1"/>
    </p:bldLst>
  </p:timing>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183" name="HAPTICS"/>
          <p:cNvSpPr txBox="1"/>
          <p:nvPr>
            <p:ph type="title"/>
          </p:nvPr>
        </p:nvSpPr>
        <p:spPr>
          <a:xfrm>
            <a:off x="685800" y="609599"/>
            <a:ext cx="7772400" cy="1143002"/>
          </a:xfrm>
          <a:prstGeom prst="rect">
            <a:avLst/>
          </a:prstGeom>
        </p:spPr>
        <p:txBody>
          <a:bodyPr/>
          <a:lstStyle>
            <a:lvl1pPr>
              <a:defRPr>
                <a:solidFill>
                  <a:srgbClr val="FFFFFF"/>
                </a:solidFill>
              </a:defRPr>
            </a:lvl1pPr>
          </a:lstStyle>
          <a:p>
            <a:pPr/>
            <a:r>
              <a:t>HAPTICS</a:t>
            </a:r>
          </a:p>
        </p:txBody>
      </p:sp>
      <p:sp>
        <p:nvSpPr>
          <p:cNvPr id="184" name="The study of touch as a means of nonverbal communication…"/>
          <p:cNvSpPr txBox="1"/>
          <p:nvPr>
            <p:ph type="body" sz="half" idx="1"/>
          </p:nvPr>
        </p:nvSpPr>
        <p:spPr>
          <a:xfrm>
            <a:off x="685800" y="1981200"/>
            <a:ext cx="3813175" cy="4114800"/>
          </a:xfrm>
          <a:prstGeom prst="rect">
            <a:avLst/>
          </a:prstGeom>
          <a:solidFill>
            <a:schemeClr val="accent3"/>
          </a:solidFill>
          <a:ln w="38100">
            <a:solidFill>
              <a:srgbClr val="FFFFFF"/>
            </a:solidFill>
            <a:round/>
          </a:ln>
          <a:effectLst>
            <a:outerShdw sx="100000" sy="100000" kx="0" ky="0" algn="b" rotWithShape="0" blurRad="38100" dist="20000" dir="5400000">
              <a:srgbClr val="000000">
                <a:alpha val="38000"/>
              </a:srgbClr>
            </a:outerShdw>
          </a:effectLst>
        </p:spPr>
        <p:txBody>
          <a:bodyPr/>
          <a:lstStyle/>
          <a:p>
            <a:pPr marL="320842" indent="-320842">
              <a:spcBef>
                <a:spcPts val="0"/>
              </a:spcBef>
              <a:buClrTx/>
            </a:pPr>
            <a:r>
              <a:t>The study of touch as a means of nonverbal communication</a:t>
            </a:r>
          </a:p>
          <a:p>
            <a:pPr marL="320842" indent="-320842">
              <a:spcBef>
                <a:spcPts val="0"/>
              </a:spcBef>
              <a:buClrTx/>
            </a:pPr>
          </a:p>
          <a:p>
            <a:pPr marL="320842" indent="-320842">
              <a:spcBef>
                <a:spcPts val="0"/>
              </a:spcBef>
              <a:buClrTx/>
            </a:pPr>
            <a:r>
              <a:t>Most primitive form of communication</a:t>
            </a:r>
          </a:p>
        </p:txBody>
      </p:sp>
      <p:pic>
        <p:nvPicPr>
          <p:cNvPr id="185" name="3zbamues[1].pdf" descr="3zbamues[1].pdf"/>
          <p:cNvPicPr>
            <a:picLocks noChangeAspect="1"/>
          </p:cNvPicPr>
          <p:nvPr/>
        </p:nvPicPr>
        <p:blipFill>
          <a:blip r:embed="rId2">
            <a:extLst/>
          </a:blip>
          <a:stretch>
            <a:fillRect/>
          </a:stretch>
        </p:blipFill>
        <p:spPr>
          <a:xfrm>
            <a:off x="4762500" y="3413125"/>
            <a:ext cx="3579813" cy="124936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84">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84">
                                            <p:txEl>
                                              <p:pRg st="0" end="0"/>
                                            </p:txEl>
                                          </p:spTgt>
                                        </p:tgtEl>
                                        <p:attrNameLst>
                                          <p:attrName>style.visibility</p:attrName>
                                        </p:attrNameLst>
                                      </p:cBhvr>
                                      <p:to>
                                        <p:strVal val="visible"/>
                                      </p:to>
                                    </p:set>
                                  </p:childTnLst>
                                </p:cTn>
                              </p:par>
                            </p:childTnLst>
                          </p:cTn>
                        </p:par>
                        <p:par>
                          <p:cTn id="9" fill="hold">
                            <p:stCondLst>
                              <p:cond delay="0"/>
                            </p:stCondLst>
                            <p:childTnLst>
                              <p:par>
                                <p:cTn id="10" presetClass="entr" nodeType="afterEffect" presetSubtype="0" presetID="1" grpId="1" fill="hold">
                                  <p:stCondLst>
                                    <p:cond delay="0"/>
                                  </p:stCondLst>
                                  <p:iterate type="el" backwards="0">
                                    <p:tmAbs val="0"/>
                                  </p:iterate>
                                  <p:childTnLst>
                                    <p:set>
                                      <p:cBhvr>
                                        <p:cTn id="11" fill="hold"/>
                                        <p:tgtEl>
                                          <p:spTgt spid="184">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0" presetID="1" grpId="1" fill="hold">
                                  <p:stCondLst>
                                    <p:cond delay="0"/>
                                  </p:stCondLst>
                                  <p:iterate type="el" backwards="0">
                                    <p:tmAbs val="0"/>
                                  </p:iterate>
                                  <p:childTnLst>
                                    <p:set>
                                      <p:cBhvr>
                                        <p:cTn id="15" fill="hold"/>
                                        <p:tgtEl>
                                          <p:spTgt spid="184">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84" grpId="1"/>
    </p:bldLst>
  </p:timing>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100" name="Nonverbal Communication"/>
          <p:cNvSpPr txBox="1"/>
          <p:nvPr>
            <p:ph type="title"/>
          </p:nvPr>
        </p:nvSpPr>
        <p:spPr>
          <a:xfrm>
            <a:off x="685800" y="609599"/>
            <a:ext cx="7772400" cy="1143002"/>
          </a:xfrm>
          <a:prstGeom prst="rect">
            <a:avLst/>
          </a:prstGeom>
        </p:spPr>
        <p:txBody>
          <a:bodyPr/>
          <a:lstStyle>
            <a:lvl1pPr>
              <a:defRPr>
                <a:solidFill>
                  <a:srgbClr val="FFFFFF"/>
                </a:solidFill>
              </a:defRPr>
            </a:lvl1pPr>
          </a:lstStyle>
          <a:p>
            <a:pPr/>
            <a:r>
              <a:t>Nonverbal Communication</a:t>
            </a:r>
          </a:p>
        </p:txBody>
      </p:sp>
      <p:sp>
        <p:nvSpPr>
          <p:cNvPr id="101" name="Communication without words; communication by means of space, gestures, facial expressions, touching, vocal variation, and silence for example (DeVito)"/>
          <p:cNvSpPr txBox="1"/>
          <p:nvPr>
            <p:ph type="body" sz="half" idx="1"/>
          </p:nvPr>
        </p:nvSpPr>
        <p:spPr>
          <a:xfrm>
            <a:off x="101600" y="1714500"/>
            <a:ext cx="7416800" cy="2070745"/>
          </a:xfrm>
          <a:prstGeom prst="rect">
            <a:avLst/>
          </a:prstGeom>
          <a:solidFill>
            <a:schemeClr val="accent3"/>
          </a:solidFill>
          <a:ln w="38100">
            <a:solidFill>
              <a:srgbClr val="FFFFFF"/>
            </a:solidFill>
            <a:round/>
          </a:ln>
          <a:effectLst>
            <a:outerShdw sx="100000" sy="100000" kx="0" ky="0" algn="b" rotWithShape="0" blurRad="38100" dist="20000" dir="5400000">
              <a:srgbClr val="000000">
                <a:alpha val="38000"/>
              </a:srgbClr>
            </a:outerShdw>
          </a:effectLst>
        </p:spPr>
        <p:txBody>
          <a:bodyPr/>
          <a:lstStyle>
            <a:lvl1pPr marL="0" indent="0">
              <a:spcBef>
                <a:spcPts val="0"/>
              </a:spcBef>
              <a:buClrTx/>
              <a:buSzTx/>
              <a:buNone/>
              <a:defRPr sz="2400"/>
            </a:lvl1pPr>
          </a:lstStyle>
          <a:p>
            <a:pPr/>
            <a:r>
              <a:t>Communication without words; communication by means of space, gestures, facial expressions, touching, vocal variation, and silence for example (DeVito)</a:t>
            </a:r>
          </a:p>
        </p:txBody>
      </p:sp>
      <p:pic>
        <p:nvPicPr>
          <p:cNvPr id="102" name="Image" descr="Image"/>
          <p:cNvPicPr>
            <a:picLocks noChangeAspect="1"/>
          </p:cNvPicPr>
          <p:nvPr/>
        </p:nvPicPr>
        <p:blipFill>
          <a:blip r:embed="rId2">
            <a:extLst/>
          </a:blip>
          <a:stretch>
            <a:fillRect/>
          </a:stretch>
        </p:blipFill>
        <p:spPr>
          <a:xfrm>
            <a:off x="6242050" y="3079750"/>
            <a:ext cx="3009900" cy="2705100"/>
          </a:xfrm>
          <a:prstGeom prst="rect">
            <a:avLst/>
          </a:prstGeom>
          <a:ln w="12700">
            <a:miter lim="400000"/>
          </a:ln>
        </p:spPr>
      </p:pic>
      <p:pic>
        <p:nvPicPr>
          <p:cNvPr id="103" name="Image" descr="Image"/>
          <p:cNvPicPr>
            <a:picLocks noChangeAspect="1"/>
          </p:cNvPicPr>
          <p:nvPr/>
        </p:nvPicPr>
        <p:blipFill>
          <a:blip r:embed="rId3">
            <a:extLst/>
          </a:blip>
          <a:stretch>
            <a:fillRect/>
          </a:stretch>
        </p:blipFill>
        <p:spPr>
          <a:xfrm>
            <a:off x="305387" y="3950460"/>
            <a:ext cx="2568732" cy="2444338"/>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187" name="Functions of Touch:"/>
          <p:cNvSpPr txBox="1"/>
          <p:nvPr>
            <p:ph type="title"/>
          </p:nvPr>
        </p:nvSpPr>
        <p:spPr>
          <a:xfrm>
            <a:off x="685800" y="609599"/>
            <a:ext cx="7772400" cy="1143002"/>
          </a:xfrm>
          <a:prstGeom prst="rect">
            <a:avLst/>
          </a:prstGeom>
        </p:spPr>
        <p:txBody>
          <a:bodyPr/>
          <a:lstStyle>
            <a:lvl1pPr>
              <a:defRPr>
                <a:solidFill>
                  <a:srgbClr val="FFFFFF"/>
                </a:solidFill>
              </a:defRPr>
            </a:lvl1pPr>
          </a:lstStyle>
          <a:p>
            <a:pPr/>
            <a:r>
              <a:t>Functions of Touch:</a:t>
            </a:r>
          </a:p>
        </p:txBody>
      </p:sp>
      <p:sp>
        <p:nvSpPr>
          <p:cNvPr id="188" name="Positive Emotions…"/>
          <p:cNvSpPr txBox="1"/>
          <p:nvPr>
            <p:ph type="body" idx="1"/>
          </p:nvPr>
        </p:nvSpPr>
        <p:spPr>
          <a:xfrm>
            <a:off x="685800" y="1981200"/>
            <a:ext cx="7436396" cy="4114800"/>
          </a:xfrm>
          <a:prstGeom prst="rect">
            <a:avLst/>
          </a:prstGeom>
          <a:solidFill>
            <a:schemeClr val="accent3"/>
          </a:solidFill>
          <a:ln w="38100">
            <a:solidFill>
              <a:srgbClr val="FFFFFF"/>
            </a:solidFill>
            <a:round/>
          </a:ln>
          <a:effectLst>
            <a:outerShdw sx="100000" sy="100000" kx="0" ky="0" algn="b" rotWithShape="0" blurRad="38100" dist="20000" dir="5400000">
              <a:srgbClr val="000000">
                <a:alpha val="38000"/>
              </a:srgbClr>
            </a:outerShdw>
          </a:effectLst>
        </p:spPr>
        <p:txBody>
          <a:bodyPr/>
          <a:lstStyle/>
          <a:p>
            <a:pPr marL="223787" indent="-223787" defTabSz="850391">
              <a:spcBef>
                <a:spcPts val="0"/>
              </a:spcBef>
              <a:buClrTx/>
              <a:defRPr sz="2976"/>
            </a:pPr>
            <a:r>
              <a:t>Positive Emotions</a:t>
            </a:r>
          </a:p>
          <a:p>
            <a:pPr marL="223787" indent="-223787" defTabSz="850391">
              <a:spcBef>
                <a:spcPts val="0"/>
              </a:spcBef>
              <a:buClrTx/>
              <a:defRPr sz="2976"/>
            </a:pPr>
          </a:p>
          <a:p>
            <a:pPr marL="223787" indent="-223787" defTabSz="850391">
              <a:spcBef>
                <a:spcPts val="0"/>
              </a:spcBef>
              <a:buClrTx/>
              <a:defRPr sz="2976"/>
            </a:pPr>
            <a:r>
              <a:t>Playfulness</a:t>
            </a:r>
          </a:p>
          <a:p>
            <a:pPr marL="223787" indent="-223787" defTabSz="850391">
              <a:spcBef>
                <a:spcPts val="0"/>
              </a:spcBef>
              <a:buClrTx/>
              <a:defRPr sz="2976"/>
            </a:pPr>
          </a:p>
          <a:p>
            <a:pPr marL="223787" indent="-223787" defTabSz="850391">
              <a:spcBef>
                <a:spcPts val="0"/>
              </a:spcBef>
              <a:buClrTx/>
              <a:defRPr sz="2976"/>
            </a:pPr>
            <a:r>
              <a:t>Control</a:t>
            </a:r>
          </a:p>
          <a:p>
            <a:pPr marL="223787" indent="-223787" defTabSz="850391">
              <a:spcBef>
                <a:spcPts val="0"/>
              </a:spcBef>
              <a:buClrTx/>
              <a:defRPr sz="2976"/>
            </a:pPr>
          </a:p>
          <a:p>
            <a:pPr marL="223787" indent="-223787" defTabSz="850391">
              <a:spcBef>
                <a:spcPts val="0"/>
              </a:spcBef>
              <a:buClrTx/>
              <a:defRPr sz="2976"/>
            </a:pPr>
            <a:r>
              <a:t>Ritualistic</a:t>
            </a:r>
          </a:p>
          <a:p>
            <a:pPr marL="223787" indent="-223787" defTabSz="850391">
              <a:spcBef>
                <a:spcPts val="0"/>
              </a:spcBef>
              <a:buClrTx/>
              <a:defRPr sz="2976"/>
            </a:pPr>
          </a:p>
          <a:p>
            <a:pPr marL="223787" indent="-223787" defTabSz="850391">
              <a:spcBef>
                <a:spcPts val="0"/>
              </a:spcBef>
              <a:buClrTx/>
              <a:defRPr sz="2976"/>
            </a:pPr>
            <a:r>
              <a:t>Task Related</a:t>
            </a:r>
          </a:p>
        </p:txBody>
      </p:sp>
      <p:pic>
        <p:nvPicPr>
          <p:cNvPr id="189" name="xotyapej[1].pdf" descr="xotyapej[1].pdf"/>
          <p:cNvPicPr>
            <a:picLocks noChangeAspect="1"/>
          </p:cNvPicPr>
          <p:nvPr/>
        </p:nvPicPr>
        <p:blipFill>
          <a:blip r:embed="rId2">
            <a:extLst/>
          </a:blip>
          <a:stretch>
            <a:fillRect/>
          </a:stretch>
        </p:blipFill>
        <p:spPr>
          <a:xfrm>
            <a:off x="3768725" y="2446337"/>
            <a:ext cx="3813175" cy="3514726"/>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188">
                                            <p:bg/>
                                          </p:spTgt>
                                        </p:tgtEl>
                                        <p:attrNameLst>
                                          <p:attrName>style.visibility</p:attrName>
                                        </p:attrNameLst>
                                      </p:cBhvr>
                                      <p:to>
                                        <p:strVal val="visible"/>
                                      </p:to>
                                    </p:set>
                                    <p:animEffect filter="wipe(left)" transition="in">
                                      <p:cBhvr>
                                        <p:cTn id="7" dur="500"/>
                                        <p:tgtEl>
                                          <p:spTgt spid="188">
                                            <p:bg/>
                                          </p:spTgt>
                                        </p:tgtEl>
                                      </p:cBhvr>
                                    </p:animEffect>
                                  </p:childTnLst>
                                </p:cTn>
                              </p:par>
                              <p:par>
                                <p:cTn id="8" presetClass="entr" nodeType="withEffect" presetSubtype="8" presetID="22" grpId="1" fill="hold">
                                  <p:stCondLst>
                                    <p:cond delay="0"/>
                                  </p:stCondLst>
                                  <p:iterate type="el" backwards="0">
                                    <p:tmAbs val="0"/>
                                  </p:iterate>
                                  <p:childTnLst>
                                    <p:set>
                                      <p:cBhvr>
                                        <p:cTn id="9" fill="hold"/>
                                        <p:tgtEl>
                                          <p:spTgt spid="188">
                                            <p:txEl>
                                              <p:pRg st="0" end="0"/>
                                            </p:txEl>
                                          </p:spTgt>
                                        </p:tgtEl>
                                        <p:attrNameLst>
                                          <p:attrName>style.visibility</p:attrName>
                                        </p:attrNameLst>
                                      </p:cBhvr>
                                      <p:to>
                                        <p:strVal val="visible"/>
                                      </p:to>
                                    </p:set>
                                    <p:animEffect filter="wipe(left)" transition="in">
                                      <p:cBhvr>
                                        <p:cTn id="10" dur="500"/>
                                        <p:tgtEl>
                                          <p:spTgt spid="188">
                                            <p:txEl>
                                              <p:pRg st="0" end="0"/>
                                            </p:txEl>
                                          </p:spTgt>
                                        </p:tgtEl>
                                      </p:cBhvr>
                                    </p:animEffect>
                                  </p:childTnLst>
                                </p:cTn>
                              </p:par>
                            </p:childTnLst>
                          </p:cTn>
                        </p:par>
                        <p:par>
                          <p:cTn id="11" fill="hold">
                            <p:stCondLst>
                              <p:cond delay="500"/>
                            </p:stCondLst>
                            <p:childTnLst>
                              <p:par>
                                <p:cTn id="12" presetClass="entr" nodeType="afterEffect" presetSubtype="8" presetID="22" grpId="1" fill="hold">
                                  <p:stCondLst>
                                    <p:cond delay="0"/>
                                  </p:stCondLst>
                                  <p:iterate type="el" backwards="0">
                                    <p:tmAbs val="0"/>
                                  </p:iterate>
                                  <p:childTnLst>
                                    <p:set>
                                      <p:cBhvr>
                                        <p:cTn id="13" fill="hold"/>
                                        <p:tgtEl>
                                          <p:spTgt spid="188">
                                            <p:txEl>
                                              <p:pRg st="1" end="1"/>
                                            </p:txEl>
                                          </p:spTgt>
                                        </p:tgtEl>
                                        <p:attrNameLst>
                                          <p:attrName>style.visibility</p:attrName>
                                        </p:attrNameLst>
                                      </p:cBhvr>
                                      <p:to>
                                        <p:strVal val="visible"/>
                                      </p:to>
                                    </p:set>
                                    <p:animEffect filter="wipe(left)" transition="in">
                                      <p:cBhvr>
                                        <p:cTn id="14" dur="500"/>
                                        <p:tgtEl>
                                          <p:spTgt spid="188">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8" presetID="22" grpId="1" fill="hold">
                                  <p:stCondLst>
                                    <p:cond delay="0"/>
                                  </p:stCondLst>
                                  <p:iterate type="el" backwards="0">
                                    <p:tmAbs val="0"/>
                                  </p:iterate>
                                  <p:childTnLst>
                                    <p:set>
                                      <p:cBhvr>
                                        <p:cTn id="18" fill="hold"/>
                                        <p:tgtEl>
                                          <p:spTgt spid="188">
                                            <p:txEl>
                                              <p:pRg st="2" end="2"/>
                                            </p:txEl>
                                          </p:spTgt>
                                        </p:tgtEl>
                                        <p:attrNameLst>
                                          <p:attrName>style.visibility</p:attrName>
                                        </p:attrNameLst>
                                      </p:cBhvr>
                                      <p:to>
                                        <p:strVal val="visible"/>
                                      </p:to>
                                    </p:set>
                                    <p:animEffect filter="wipe(left)" transition="in">
                                      <p:cBhvr>
                                        <p:cTn id="19" dur="500"/>
                                        <p:tgtEl>
                                          <p:spTgt spid="188">
                                            <p:txEl>
                                              <p:pRg st="2" end="2"/>
                                            </p:txEl>
                                          </p:spTgt>
                                        </p:tgtEl>
                                      </p:cBhvr>
                                    </p:animEffect>
                                  </p:childTnLst>
                                </p:cTn>
                              </p:par>
                            </p:childTnLst>
                          </p:cTn>
                        </p:par>
                        <p:par>
                          <p:cTn id="20" fill="hold">
                            <p:stCondLst>
                              <p:cond delay="500"/>
                            </p:stCondLst>
                            <p:childTnLst>
                              <p:par>
                                <p:cTn id="21" presetClass="entr" nodeType="afterEffect" presetSubtype="8" presetID="22" grpId="1" fill="hold">
                                  <p:stCondLst>
                                    <p:cond delay="0"/>
                                  </p:stCondLst>
                                  <p:iterate type="el" backwards="0">
                                    <p:tmAbs val="0"/>
                                  </p:iterate>
                                  <p:childTnLst>
                                    <p:set>
                                      <p:cBhvr>
                                        <p:cTn id="22" fill="hold"/>
                                        <p:tgtEl>
                                          <p:spTgt spid="188">
                                            <p:txEl>
                                              <p:pRg st="3" end="3"/>
                                            </p:txEl>
                                          </p:spTgt>
                                        </p:tgtEl>
                                        <p:attrNameLst>
                                          <p:attrName>style.visibility</p:attrName>
                                        </p:attrNameLst>
                                      </p:cBhvr>
                                      <p:to>
                                        <p:strVal val="visible"/>
                                      </p:to>
                                    </p:set>
                                    <p:animEffect filter="wipe(left)" transition="in">
                                      <p:cBhvr>
                                        <p:cTn id="23" dur="500"/>
                                        <p:tgtEl>
                                          <p:spTgt spid="188">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8" presetID="22" grpId="1" fill="hold">
                                  <p:stCondLst>
                                    <p:cond delay="0"/>
                                  </p:stCondLst>
                                  <p:iterate type="el" backwards="0">
                                    <p:tmAbs val="0"/>
                                  </p:iterate>
                                  <p:childTnLst>
                                    <p:set>
                                      <p:cBhvr>
                                        <p:cTn id="27" fill="hold"/>
                                        <p:tgtEl>
                                          <p:spTgt spid="188">
                                            <p:txEl>
                                              <p:pRg st="4" end="4"/>
                                            </p:txEl>
                                          </p:spTgt>
                                        </p:tgtEl>
                                        <p:attrNameLst>
                                          <p:attrName>style.visibility</p:attrName>
                                        </p:attrNameLst>
                                      </p:cBhvr>
                                      <p:to>
                                        <p:strVal val="visible"/>
                                      </p:to>
                                    </p:set>
                                    <p:animEffect filter="wipe(left)" transition="in">
                                      <p:cBhvr>
                                        <p:cTn id="28" dur="500"/>
                                        <p:tgtEl>
                                          <p:spTgt spid="188">
                                            <p:txEl>
                                              <p:pRg st="4" end="4"/>
                                            </p:txEl>
                                          </p:spTgt>
                                        </p:tgtEl>
                                      </p:cBhvr>
                                    </p:animEffect>
                                  </p:childTnLst>
                                </p:cTn>
                              </p:par>
                            </p:childTnLst>
                          </p:cTn>
                        </p:par>
                        <p:par>
                          <p:cTn id="29" fill="hold">
                            <p:stCondLst>
                              <p:cond delay="500"/>
                            </p:stCondLst>
                            <p:childTnLst>
                              <p:par>
                                <p:cTn id="30" presetClass="entr" nodeType="afterEffect" presetSubtype="8" presetID="22" grpId="1" fill="hold">
                                  <p:stCondLst>
                                    <p:cond delay="0"/>
                                  </p:stCondLst>
                                  <p:iterate type="el" backwards="0">
                                    <p:tmAbs val="0"/>
                                  </p:iterate>
                                  <p:childTnLst>
                                    <p:set>
                                      <p:cBhvr>
                                        <p:cTn id="31" fill="hold"/>
                                        <p:tgtEl>
                                          <p:spTgt spid="188">
                                            <p:txEl>
                                              <p:pRg st="5" end="5"/>
                                            </p:txEl>
                                          </p:spTgt>
                                        </p:tgtEl>
                                        <p:attrNameLst>
                                          <p:attrName>style.visibility</p:attrName>
                                        </p:attrNameLst>
                                      </p:cBhvr>
                                      <p:to>
                                        <p:strVal val="visible"/>
                                      </p:to>
                                    </p:set>
                                    <p:animEffect filter="wipe(left)" transition="in">
                                      <p:cBhvr>
                                        <p:cTn id="32" dur="500"/>
                                        <p:tgtEl>
                                          <p:spTgt spid="18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8" presetID="22" grpId="1" fill="hold">
                                  <p:stCondLst>
                                    <p:cond delay="0"/>
                                  </p:stCondLst>
                                  <p:iterate type="el" backwards="0">
                                    <p:tmAbs val="0"/>
                                  </p:iterate>
                                  <p:childTnLst>
                                    <p:set>
                                      <p:cBhvr>
                                        <p:cTn id="36" fill="hold"/>
                                        <p:tgtEl>
                                          <p:spTgt spid="188">
                                            <p:txEl>
                                              <p:pRg st="6" end="6"/>
                                            </p:txEl>
                                          </p:spTgt>
                                        </p:tgtEl>
                                        <p:attrNameLst>
                                          <p:attrName>style.visibility</p:attrName>
                                        </p:attrNameLst>
                                      </p:cBhvr>
                                      <p:to>
                                        <p:strVal val="visible"/>
                                      </p:to>
                                    </p:set>
                                    <p:animEffect filter="wipe(left)" transition="in">
                                      <p:cBhvr>
                                        <p:cTn id="37" dur="500"/>
                                        <p:tgtEl>
                                          <p:spTgt spid="188">
                                            <p:txEl>
                                              <p:pRg st="6" end="6"/>
                                            </p:txEl>
                                          </p:spTgt>
                                        </p:tgtEl>
                                      </p:cBhvr>
                                    </p:animEffect>
                                  </p:childTnLst>
                                </p:cTn>
                              </p:par>
                            </p:childTnLst>
                          </p:cTn>
                        </p:par>
                        <p:par>
                          <p:cTn id="38" fill="hold">
                            <p:stCondLst>
                              <p:cond delay="500"/>
                            </p:stCondLst>
                            <p:childTnLst>
                              <p:par>
                                <p:cTn id="39" presetClass="entr" nodeType="afterEffect" presetSubtype="8" presetID="22" grpId="1" fill="hold">
                                  <p:stCondLst>
                                    <p:cond delay="0"/>
                                  </p:stCondLst>
                                  <p:iterate type="el" backwards="0">
                                    <p:tmAbs val="0"/>
                                  </p:iterate>
                                  <p:childTnLst>
                                    <p:set>
                                      <p:cBhvr>
                                        <p:cTn id="40" fill="hold"/>
                                        <p:tgtEl>
                                          <p:spTgt spid="188">
                                            <p:txEl>
                                              <p:pRg st="7" end="7"/>
                                            </p:txEl>
                                          </p:spTgt>
                                        </p:tgtEl>
                                        <p:attrNameLst>
                                          <p:attrName>style.visibility</p:attrName>
                                        </p:attrNameLst>
                                      </p:cBhvr>
                                      <p:to>
                                        <p:strVal val="visible"/>
                                      </p:to>
                                    </p:set>
                                    <p:animEffect filter="wipe(left)" transition="in">
                                      <p:cBhvr>
                                        <p:cTn id="41" dur="500"/>
                                        <p:tgtEl>
                                          <p:spTgt spid="188">
                                            <p:txEl>
                                              <p:pRg st="7" end="7"/>
                                            </p:txEl>
                                          </p:spTgt>
                                        </p:tgtEl>
                                      </p:cBhvr>
                                    </p:animEffect>
                                  </p:childTnLst>
                                </p:cTn>
                              </p:par>
                            </p:childTnLst>
                          </p:cTn>
                        </p:par>
                      </p:childTnLst>
                    </p:cTn>
                  </p:par>
                  <p:par>
                    <p:cTn id="42" fill="hold">
                      <p:stCondLst>
                        <p:cond delay="indefinite"/>
                      </p:stCondLst>
                      <p:childTnLst>
                        <p:par>
                          <p:cTn id="43" fill="hold">
                            <p:stCondLst>
                              <p:cond delay="0"/>
                            </p:stCondLst>
                            <p:childTnLst>
                              <p:par>
                                <p:cTn id="44" presetClass="entr" nodeType="clickEffect" presetSubtype="8" presetID="22" grpId="1" fill="hold">
                                  <p:stCondLst>
                                    <p:cond delay="0"/>
                                  </p:stCondLst>
                                  <p:iterate type="el" backwards="0">
                                    <p:tmAbs val="0"/>
                                  </p:iterate>
                                  <p:childTnLst>
                                    <p:set>
                                      <p:cBhvr>
                                        <p:cTn id="45" fill="hold"/>
                                        <p:tgtEl>
                                          <p:spTgt spid="188">
                                            <p:txEl>
                                              <p:pRg st="8" end="8"/>
                                            </p:txEl>
                                          </p:spTgt>
                                        </p:tgtEl>
                                        <p:attrNameLst>
                                          <p:attrName>style.visibility</p:attrName>
                                        </p:attrNameLst>
                                      </p:cBhvr>
                                      <p:to>
                                        <p:strVal val="visible"/>
                                      </p:to>
                                    </p:set>
                                    <p:animEffect filter="wipe(left)" transition="in">
                                      <p:cBhvr>
                                        <p:cTn id="46" dur="500"/>
                                        <p:tgtEl>
                                          <p:spTgt spid="188">
                                            <p:txEl>
                                              <p:pRg st="8" end="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88" grpId="1"/>
    </p:bldLst>
  </p:timing>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191" name="Touch Avoidance"/>
          <p:cNvSpPr txBox="1"/>
          <p:nvPr>
            <p:ph type="title"/>
          </p:nvPr>
        </p:nvSpPr>
        <p:spPr>
          <a:xfrm>
            <a:off x="685800" y="609599"/>
            <a:ext cx="7772400" cy="1143002"/>
          </a:xfrm>
          <a:prstGeom prst="rect">
            <a:avLst/>
          </a:prstGeom>
        </p:spPr>
        <p:txBody>
          <a:bodyPr/>
          <a:lstStyle>
            <a:lvl1pPr>
              <a:defRPr>
                <a:solidFill>
                  <a:srgbClr val="FFFFFF"/>
                </a:solidFill>
              </a:defRPr>
            </a:lvl1pPr>
          </a:lstStyle>
          <a:p>
            <a:pPr/>
            <a:r>
              <a:t>Touch Avoidance</a:t>
            </a:r>
          </a:p>
        </p:txBody>
      </p:sp>
      <p:sp>
        <p:nvSpPr>
          <p:cNvPr id="192" name="Communication Apprehension…"/>
          <p:cNvSpPr txBox="1"/>
          <p:nvPr>
            <p:ph type="body" sz="half" idx="1"/>
          </p:nvPr>
        </p:nvSpPr>
        <p:spPr>
          <a:xfrm>
            <a:off x="685800" y="1981200"/>
            <a:ext cx="3813175" cy="4114800"/>
          </a:xfrm>
          <a:prstGeom prst="rect">
            <a:avLst/>
          </a:prstGeom>
          <a:solidFill>
            <a:schemeClr val="accent3"/>
          </a:solidFill>
          <a:ln w="38100">
            <a:solidFill>
              <a:srgbClr val="FFFFFF"/>
            </a:solidFill>
            <a:round/>
          </a:ln>
          <a:effectLst>
            <a:outerShdw sx="100000" sy="100000" kx="0" ky="0" algn="b" rotWithShape="0" blurRad="38100" dist="20000" dir="5400000">
              <a:srgbClr val="000000">
                <a:alpha val="38000"/>
              </a:srgbClr>
            </a:outerShdw>
          </a:effectLst>
        </p:spPr>
        <p:txBody>
          <a:bodyPr/>
          <a:lstStyle/>
          <a:p>
            <a:pPr marL="240631" indent="-240631">
              <a:spcBef>
                <a:spcPts val="0"/>
              </a:spcBef>
              <a:buClrTx/>
            </a:pPr>
            <a:r>
              <a:t>Communication Apprehension</a:t>
            </a:r>
          </a:p>
          <a:p>
            <a:pPr marL="240631" indent="-240631">
              <a:spcBef>
                <a:spcPts val="0"/>
              </a:spcBef>
              <a:buClrTx/>
            </a:pPr>
          </a:p>
          <a:p>
            <a:pPr marL="240631" indent="-240631">
              <a:spcBef>
                <a:spcPts val="0"/>
              </a:spcBef>
              <a:buClrTx/>
            </a:pPr>
            <a:r>
              <a:t>Self Disclosure</a:t>
            </a:r>
          </a:p>
          <a:p>
            <a:pPr marL="240631" indent="-240631">
              <a:spcBef>
                <a:spcPts val="0"/>
              </a:spcBef>
              <a:buClrTx/>
            </a:pPr>
          </a:p>
          <a:p>
            <a:pPr marL="240631" indent="-240631">
              <a:spcBef>
                <a:spcPts val="0"/>
              </a:spcBef>
              <a:buClrTx/>
            </a:pPr>
            <a:r>
              <a:t>Gender Variation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192">
                                            <p:bg/>
                                          </p:spTgt>
                                        </p:tgtEl>
                                        <p:attrNameLst>
                                          <p:attrName>style.visibility</p:attrName>
                                        </p:attrNameLst>
                                      </p:cBhvr>
                                      <p:to>
                                        <p:strVal val="visible"/>
                                      </p:to>
                                    </p:set>
                                    <p:anim calcmode="lin" valueType="num">
                                      <p:cBhvr>
                                        <p:cTn id="7" dur="500" fill="hold"/>
                                        <p:tgtEl>
                                          <p:spTgt spid="192">
                                            <p:bg/>
                                          </p:spTgt>
                                        </p:tgtEl>
                                        <p:attrNameLst>
                                          <p:attrName>ppt_x</p:attrName>
                                        </p:attrNameLst>
                                      </p:cBhvr>
                                      <p:tavLst>
                                        <p:tav tm="0">
                                          <p:val>
                                            <p:strVal val="#ppt_x"/>
                                          </p:val>
                                        </p:tav>
                                        <p:tav tm="100000">
                                          <p:val>
                                            <p:strVal val="#ppt_x"/>
                                          </p:val>
                                        </p:tav>
                                      </p:tavLst>
                                    </p:anim>
                                    <p:anim calcmode="lin" valueType="num">
                                      <p:cBhvr>
                                        <p:cTn id="8" dur="500" fill="hold"/>
                                        <p:tgtEl>
                                          <p:spTgt spid="192">
                                            <p:bg/>
                                          </p:spTgt>
                                        </p:tgtEl>
                                        <p:attrNameLst>
                                          <p:attrName>ppt_y</p:attrName>
                                        </p:attrNameLst>
                                      </p:cBhvr>
                                      <p:tavLst>
                                        <p:tav tm="0">
                                          <p:val>
                                            <p:strVal val="1+#ppt_h/2"/>
                                          </p:val>
                                        </p:tav>
                                        <p:tav tm="100000">
                                          <p:val>
                                            <p:strVal val="#ppt_y"/>
                                          </p:val>
                                        </p:tav>
                                      </p:tavLst>
                                    </p:anim>
                                  </p:childTnLst>
                                </p:cTn>
                              </p:par>
                              <p:par>
                                <p:cTn id="9" presetClass="entr" nodeType="withEffect" presetSubtype="4" presetID="2" grpId="1" fill="hold">
                                  <p:stCondLst>
                                    <p:cond delay="0"/>
                                  </p:stCondLst>
                                  <p:iterate type="el" backwards="0">
                                    <p:tmAbs val="0"/>
                                  </p:iterate>
                                  <p:childTnLst>
                                    <p:set>
                                      <p:cBhvr>
                                        <p:cTn id="10" fill="hold"/>
                                        <p:tgtEl>
                                          <p:spTgt spid="192">
                                            <p:txEl>
                                              <p:pRg st="0" end="0"/>
                                            </p:txEl>
                                          </p:spTgt>
                                        </p:tgtEl>
                                        <p:attrNameLst>
                                          <p:attrName>style.visibility</p:attrName>
                                        </p:attrNameLst>
                                      </p:cBhvr>
                                      <p:to>
                                        <p:strVal val="visible"/>
                                      </p:to>
                                    </p:set>
                                    <p:anim calcmode="lin" valueType="num">
                                      <p:cBhvr>
                                        <p:cTn id="11" dur="500" fill="hold"/>
                                        <p:tgtEl>
                                          <p:spTgt spid="192">
                                            <p:txEl>
                                              <p:pRg st="0" end="0"/>
                                            </p:txEl>
                                          </p:spTgt>
                                        </p:tgtEl>
                                        <p:attrNameLst>
                                          <p:attrName>ppt_x</p:attrName>
                                        </p:attrNameLst>
                                      </p:cBhvr>
                                      <p:tavLst>
                                        <p:tav tm="0">
                                          <p:val>
                                            <p:strVal val="#ppt_x"/>
                                          </p:val>
                                        </p:tav>
                                        <p:tav tm="100000">
                                          <p:val>
                                            <p:strVal val="#ppt_x"/>
                                          </p:val>
                                        </p:tav>
                                      </p:tavLst>
                                    </p:anim>
                                    <p:anim calcmode="lin" valueType="num">
                                      <p:cBhvr>
                                        <p:cTn id="12" dur="500" fill="hold"/>
                                        <p:tgtEl>
                                          <p:spTgt spid="192">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Class="entr" nodeType="afterEffect" presetSubtype="4" presetID="2" grpId="1" fill="hold">
                                  <p:stCondLst>
                                    <p:cond delay="0"/>
                                  </p:stCondLst>
                                  <p:iterate type="el" backwards="0">
                                    <p:tmAbs val="0"/>
                                  </p:iterate>
                                  <p:childTnLst>
                                    <p:set>
                                      <p:cBhvr>
                                        <p:cTn id="15" fill="hold"/>
                                        <p:tgtEl>
                                          <p:spTgt spid="192">
                                            <p:txEl>
                                              <p:pRg st="1" end="1"/>
                                            </p:txEl>
                                          </p:spTgt>
                                        </p:tgtEl>
                                        <p:attrNameLst>
                                          <p:attrName>style.visibility</p:attrName>
                                        </p:attrNameLst>
                                      </p:cBhvr>
                                      <p:to>
                                        <p:strVal val="visible"/>
                                      </p:to>
                                    </p:set>
                                    <p:anim calcmode="lin" valueType="num">
                                      <p:cBhvr>
                                        <p:cTn id="16" dur="500" fill="hold"/>
                                        <p:tgtEl>
                                          <p:spTgt spid="192">
                                            <p:txEl>
                                              <p:pRg st="1" end="1"/>
                                            </p:txEl>
                                          </p:spTgt>
                                        </p:tgtEl>
                                        <p:attrNameLst>
                                          <p:attrName>ppt_x</p:attrName>
                                        </p:attrNameLst>
                                      </p:cBhvr>
                                      <p:tavLst>
                                        <p:tav tm="0">
                                          <p:val>
                                            <p:strVal val="#ppt_x"/>
                                          </p:val>
                                        </p:tav>
                                        <p:tav tm="100000">
                                          <p:val>
                                            <p:strVal val="#ppt_x"/>
                                          </p:val>
                                        </p:tav>
                                      </p:tavLst>
                                    </p:anim>
                                    <p:anim calcmode="lin" valueType="num">
                                      <p:cBhvr>
                                        <p:cTn id="17" dur="500" fill="hold"/>
                                        <p:tgtEl>
                                          <p:spTgt spid="19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4" presetID="2" grpId="1" fill="hold">
                                  <p:stCondLst>
                                    <p:cond delay="0"/>
                                  </p:stCondLst>
                                  <p:iterate type="el" backwards="0">
                                    <p:tmAbs val="0"/>
                                  </p:iterate>
                                  <p:childTnLst>
                                    <p:set>
                                      <p:cBhvr>
                                        <p:cTn id="21" fill="hold"/>
                                        <p:tgtEl>
                                          <p:spTgt spid="192">
                                            <p:txEl>
                                              <p:pRg st="2" end="2"/>
                                            </p:txEl>
                                          </p:spTgt>
                                        </p:tgtEl>
                                        <p:attrNameLst>
                                          <p:attrName>style.visibility</p:attrName>
                                        </p:attrNameLst>
                                      </p:cBhvr>
                                      <p:to>
                                        <p:strVal val="visible"/>
                                      </p:to>
                                    </p:set>
                                    <p:anim calcmode="lin" valueType="num">
                                      <p:cBhvr>
                                        <p:cTn id="22" dur="500" fill="hold"/>
                                        <p:tgtEl>
                                          <p:spTgt spid="192">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192">
                                            <p:txEl>
                                              <p:pRg st="2" end="2"/>
                                            </p:txEl>
                                          </p:spTgt>
                                        </p:tgtEl>
                                        <p:attrNameLst>
                                          <p:attrName>ppt_y</p:attrName>
                                        </p:attrNameLst>
                                      </p:cBhvr>
                                      <p:tavLst>
                                        <p:tav tm="0">
                                          <p:val>
                                            <p:strVal val="1+#ppt_h/2"/>
                                          </p:val>
                                        </p:tav>
                                        <p:tav tm="100000">
                                          <p:val>
                                            <p:strVal val="#ppt_y"/>
                                          </p:val>
                                        </p:tav>
                                      </p:tavLst>
                                    </p:anim>
                                  </p:childTnLst>
                                </p:cTn>
                              </p:par>
                            </p:childTnLst>
                          </p:cTn>
                        </p:par>
                        <p:par>
                          <p:cTn id="24" fill="hold">
                            <p:stCondLst>
                              <p:cond delay="500"/>
                            </p:stCondLst>
                            <p:childTnLst>
                              <p:par>
                                <p:cTn id="25" presetClass="entr" nodeType="afterEffect" presetSubtype="4" presetID="2" grpId="1" fill="hold">
                                  <p:stCondLst>
                                    <p:cond delay="0"/>
                                  </p:stCondLst>
                                  <p:iterate type="el" backwards="0">
                                    <p:tmAbs val="0"/>
                                  </p:iterate>
                                  <p:childTnLst>
                                    <p:set>
                                      <p:cBhvr>
                                        <p:cTn id="26" fill="hold"/>
                                        <p:tgtEl>
                                          <p:spTgt spid="192">
                                            <p:txEl>
                                              <p:pRg st="3" end="3"/>
                                            </p:txEl>
                                          </p:spTgt>
                                        </p:tgtEl>
                                        <p:attrNameLst>
                                          <p:attrName>style.visibility</p:attrName>
                                        </p:attrNameLst>
                                      </p:cBhvr>
                                      <p:to>
                                        <p:strVal val="visible"/>
                                      </p:to>
                                    </p:set>
                                    <p:anim calcmode="lin" valueType="num">
                                      <p:cBhvr>
                                        <p:cTn id="27" dur="500" fill="hold"/>
                                        <p:tgtEl>
                                          <p:spTgt spid="192">
                                            <p:txEl>
                                              <p:pRg st="3" end="3"/>
                                            </p:txEl>
                                          </p:spTgt>
                                        </p:tgtEl>
                                        <p:attrNameLst>
                                          <p:attrName>ppt_x</p:attrName>
                                        </p:attrNameLst>
                                      </p:cBhvr>
                                      <p:tavLst>
                                        <p:tav tm="0">
                                          <p:val>
                                            <p:strVal val="#ppt_x"/>
                                          </p:val>
                                        </p:tav>
                                        <p:tav tm="100000">
                                          <p:val>
                                            <p:strVal val="#ppt_x"/>
                                          </p:val>
                                        </p:tav>
                                      </p:tavLst>
                                    </p:anim>
                                    <p:anim calcmode="lin" valueType="num">
                                      <p:cBhvr>
                                        <p:cTn id="28" dur="500" fill="hold"/>
                                        <p:tgtEl>
                                          <p:spTgt spid="19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4" presetID="2" grpId="1" fill="hold">
                                  <p:stCondLst>
                                    <p:cond delay="0"/>
                                  </p:stCondLst>
                                  <p:iterate type="el" backwards="0">
                                    <p:tmAbs val="0"/>
                                  </p:iterate>
                                  <p:childTnLst>
                                    <p:set>
                                      <p:cBhvr>
                                        <p:cTn id="32" fill="hold"/>
                                        <p:tgtEl>
                                          <p:spTgt spid="192">
                                            <p:txEl>
                                              <p:pRg st="4" end="4"/>
                                            </p:txEl>
                                          </p:spTgt>
                                        </p:tgtEl>
                                        <p:attrNameLst>
                                          <p:attrName>style.visibility</p:attrName>
                                        </p:attrNameLst>
                                      </p:cBhvr>
                                      <p:to>
                                        <p:strVal val="visible"/>
                                      </p:to>
                                    </p:set>
                                    <p:anim calcmode="lin" valueType="num">
                                      <p:cBhvr>
                                        <p:cTn id="33" dur="500" fill="hold"/>
                                        <p:tgtEl>
                                          <p:spTgt spid="192">
                                            <p:txEl>
                                              <p:pRg st="4" end="4"/>
                                            </p:txEl>
                                          </p:spTgt>
                                        </p:tgtEl>
                                        <p:attrNameLst>
                                          <p:attrName>ppt_x</p:attrName>
                                        </p:attrNameLst>
                                      </p:cBhvr>
                                      <p:tavLst>
                                        <p:tav tm="0">
                                          <p:val>
                                            <p:strVal val="#ppt_x"/>
                                          </p:val>
                                        </p:tav>
                                        <p:tav tm="100000">
                                          <p:val>
                                            <p:strVal val="#ppt_x"/>
                                          </p:val>
                                        </p:tav>
                                      </p:tavLst>
                                    </p:anim>
                                    <p:anim calcmode="lin" valueType="num">
                                      <p:cBhvr>
                                        <p:cTn id="34" dur="500" fill="hold"/>
                                        <p:tgtEl>
                                          <p:spTgt spid="19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92" grpId="1"/>
    </p:bldLst>
  </p:timing>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194" name="Gender Differences and Touch"/>
          <p:cNvSpPr txBox="1"/>
          <p:nvPr>
            <p:ph type="title"/>
          </p:nvPr>
        </p:nvSpPr>
        <p:spPr>
          <a:xfrm>
            <a:off x="685800" y="609599"/>
            <a:ext cx="3321844" cy="1143002"/>
          </a:xfrm>
          <a:prstGeom prst="rect">
            <a:avLst/>
          </a:prstGeom>
        </p:spPr>
        <p:txBody>
          <a:bodyPr/>
          <a:lstStyle>
            <a:lvl1pPr defTabSz="603504">
              <a:defRPr sz="2904">
                <a:solidFill>
                  <a:srgbClr val="FFFFFF"/>
                </a:solidFill>
                <a:effectLst>
                  <a:outerShdw sx="100000" sy="100000" kx="0" ky="0" algn="b" rotWithShape="0" blurRad="8382" dist="16764" dir="2700000">
                    <a:srgbClr val="000000"/>
                  </a:outerShdw>
                </a:effectLst>
              </a:defRPr>
            </a:lvl1pPr>
          </a:lstStyle>
          <a:p>
            <a:pPr/>
            <a:r>
              <a:t>Gender Differences and Touch</a:t>
            </a:r>
          </a:p>
        </p:txBody>
      </p:sp>
      <p:sp>
        <p:nvSpPr>
          <p:cNvPr id="195" name="Mothers vs. Fathers…"/>
          <p:cNvSpPr txBox="1"/>
          <p:nvPr>
            <p:ph type="body" sz="quarter" idx="1"/>
          </p:nvPr>
        </p:nvSpPr>
        <p:spPr>
          <a:xfrm>
            <a:off x="685800" y="1981200"/>
            <a:ext cx="3321844" cy="1686471"/>
          </a:xfrm>
          <a:prstGeom prst="rect">
            <a:avLst/>
          </a:prstGeom>
          <a:solidFill>
            <a:schemeClr val="accent3"/>
          </a:solidFill>
          <a:ln w="38100">
            <a:solidFill>
              <a:srgbClr val="FFFFFF"/>
            </a:solidFill>
            <a:round/>
          </a:ln>
          <a:effectLst>
            <a:outerShdw sx="100000" sy="100000" kx="0" ky="0" algn="b" rotWithShape="0" blurRad="38100" dist="20000" dir="5400000">
              <a:srgbClr val="000000">
                <a:alpha val="38000"/>
              </a:srgbClr>
            </a:outerShdw>
          </a:effectLst>
        </p:spPr>
        <p:txBody>
          <a:bodyPr/>
          <a:lstStyle/>
          <a:p>
            <a:pPr marL="218974" indent="-218974" defTabSz="832104">
              <a:spcBef>
                <a:spcPts val="0"/>
              </a:spcBef>
              <a:buClrTx/>
              <a:defRPr sz="2912"/>
            </a:pPr>
            <a:r>
              <a:t>Mothers vs. Fathers</a:t>
            </a:r>
          </a:p>
          <a:p>
            <a:pPr marL="218974" indent="-218974" defTabSz="832104">
              <a:spcBef>
                <a:spcPts val="0"/>
              </a:spcBef>
              <a:buClrTx/>
              <a:defRPr sz="2912"/>
            </a:pPr>
            <a:r>
              <a:t>Same sex vs. Opposite Sex</a:t>
            </a:r>
          </a:p>
        </p:txBody>
      </p:sp>
      <p:sp>
        <p:nvSpPr>
          <p:cNvPr id="196" name="Cultural Differences and Touch"/>
          <p:cNvSpPr txBox="1"/>
          <p:nvPr/>
        </p:nvSpPr>
        <p:spPr>
          <a:xfrm>
            <a:off x="5362922" y="609599"/>
            <a:ext cx="3095278" cy="1143002"/>
          </a:xfrm>
          <a:prstGeom prst="rect">
            <a:avLst/>
          </a:prstGeom>
          <a:ln w="12700">
            <a:miter lim="400000"/>
          </a:ln>
          <a:extLst>
            <a:ext uri="{C572A759-6A51-4108-AA02-DFA0A04FC94B}">
              <ma14:wrappingTextBoxFlag xmlns:ma14="http://schemas.microsoft.com/office/mac/drawingml/2011/main" val="1"/>
            </a:ext>
          </a:extLst>
        </p:spPr>
        <p:txBody>
          <a:bodyPr lIns="46037" tIns="46037" rIns="46037" bIns="46037" anchor="ctr">
            <a:normAutofit fontScale="100000" lnSpcReduction="0"/>
          </a:bodyPr>
          <a:lstStyle>
            <a:lvl1pPr algn="ctr" defTabSz="557784">
              <a:defRPr sz="2684">
                <a:solidFill>
                  <a:srgbClr val="FFFFFF"/>
                </a:solidFill>
                <a:effectLst>
                  <a:outerShdw sx="100000" sy="100000" kx="0" ky="0" algn="b" rotWithShape="0" blurRad="7747" dist="15494" dir="2700000">
                    <a:srgbClr val="000000"/>
                  </a:outerShdw>
                </a:effectLst>
                <a:latin typeface="Arial"/>
                <a:ea typeface="Arial"/>
                <a:cs typeface="Arial"/>
                <a:sym typeface="Arial"/>
              </a:defRPr>
            </a:lvl1pPr>
          </a:lstStyle>
          <a:p>
            <a:pPr/>
            <a:r>
              <a:t>Cultural Differences and Touch</a:t>
            </a:r>
          </a:p>
        </p:txBody>
      </p:sp>
      <p:sp>
        <p:nvSpPr>
          <p:cNvPr id="197" name="Contact Culture…"/>
          <p:cNvSpPr/>
          <p:nvPr/>
        </p:nvSpPr>
        <p:spPr>
          <a:xfrm>
            <a:off x="5651500" y="1879600"/>
            <a:ext cx="3090913" cy="1686471"/>
          </a:xfrm>
          <a:prstGeom prst="rect">
            <a:avLst/>
          </a:prstGeom>
          <a:solidFill>
            <a:schemeClr val="accent3"/>
          </a:solidFill>
          <a:ln w="38100">
            <a:solidFill>
              <a:srgbClr val="FFFFFF"/>
            </a:solidFill>
          </a:ln>
          <a:effectLst>
            <a:outerShdw sx="100000" sy="100000" kx="0" ky="0" algn="b" rotWithShape="0" blurRad="38100" dist="20000" dir="5400000">
              <a:srgbClr val="000000">
                <a:alpha val="38000"/>
              </a:srgbClr>
            </a:outerShdw>
          </a:effectLst>
          <a:extLst>
            <a:ext uri="{C572A759-6A51-4108-AA02-DFA0A04FC94B}">
              <ma14:wrappingTextBoxFlag xmlns:ma14="http://schemas.microsoft.com/office/mac/drawingml/2011/main" val="1"/>
            </a:ext>
          </a:extLst>
        </p:spPr>
        <p:txBody>
          <a:bodyPr lIns="46037" tIns="46037" rIns="46037" bIns="46037">
            <a:normAutofit fontScale="100000" lnSpcReduction="0"/>
          </a:bodyPr>
          <a:lstStyle/>
          <a:p>
            <a:pPr marL="240631" indent="-240631">
              <a:buSzPct val="100000"/>
              <a:buChar char="•"/>
              <a:defRPr sz="3200">
                <a:solidFill>
                  <a:srgbClr val="FFFFFF"/>
                </a:solidFill>
              </a:defRPr>
            </a:pPr>
            <a:r>
              <a:t>Contact Culture</a:t>
            </a:r>
          </a:p>
          <a:p>
            <a:pPr marL="240631" indent="-240631">
              <a:buSzPct val="100000"/>
              <a:buChar char="•"/>
              <a:defRPr sz="3200">
                <a:solidFill>
                  <a:srgbClr val="FFFFFF"/>
                </a:solidFill>
              </a:defRPr>
            </a:pPr>
            <a:r>
              <a:t>Non contact Culture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4" presetID="2" grpId="1" fill="hold">
                                  <p:stCondLst>
                                    <p:cond delay="0"/>
                                  </p:stCondLst>
                                  <p:iterate type="el" backwards="0">
                                    <p:tmAbs val="0"/>
                                  </p:iterate>
                                  <p:childTnLst>
                                    <p:set>
                                      <p:cBhvr>
                                        <p:cTn id="6" fill="hold"/>
                                        <p:tgtEl>
                                          <p:spTgt spid="195">
                                            <p:bg/>
                                          </p:spTgt>
                                        </p:tgtEl>
                                        <p:attrNameLst>
                                          <p:attrName>style.visibility</p:attrName>
                                        </p:attrNameLst>
                                      </p:cBhvr>
                                      <p:to>
                                        <p:strVal val="visible"/>
                                      </p:to>
                                    </p:set>
                                    <p:anim calcmode="lin" valueType="num">
                                      <p:cBhvr>
                                        <p:cTn id="7" dur="500" fill="hold"/>
                                        <p:tgtEl>
                                          <p:spTgt spid="195">
                                            <p:bg/>
                                          </p:spTgt>
                                        </p:tgtEl>
                                        <p:attrNameLst>
                                          <p:attrName>ppt_x</p:attrName>
                                        </p:attrNameLst>
                                      </p:cBhvr>
                                      <p:tavLst>
                                        <p:tav tm="0">
                                          <p:val>
                                            <p:strVal val="#ppt_x"/>
                                          </p:val>
                                        </p:tav>
                                        <p:tav tm="100000">
                                          <p:val>
                                            <p:strVal val="#ppt_x"/>
                                          </p:val>
                                        </p:tav>
                                      </p:tavLst>
                                    </p:anim>
                                    <p:anim calcmode="lin" valueType="num">
                                      <p:cBhvr>
                                        <p:cTn id="8" dur="500" fill="hold"/>
                                        <p:tgtEl>
                                          <p:spTgt spid="195">
                                            <p:bg/>
                                          </p:spTgt>
                                        </p:tgtEl>
                                        <p:attrNameLst>
                                          <p:attrName>ppt_y</p:attrName>
                                        </p:attrNameLst>
                                      </p:cBhvr>
                                      <p:tavLst>
                                        <p:tav tm="0">
                                          <p:val>
                                            <p:strVal val="1+#ppt_h/2"/>
                                          </p:val>
                                        </p:tav>
                                        <p:tav tm="100000">
                                          <p:val>
                                            <p:strVal val="#ppt_y"/>
                                          </p:val>
                                        </p:tav>
                                      </p:tavLst>
                                    </p:anim>
                                  </p:childTnLst>
                                </p:cTn>
                              </p:par>
                              <p:par>
                                <p:cTn id="9" presetClass="entr" nodeType="withEffect" presetSubtype="4" presetID="2" grpId="1" fill="hold">
                                  <p:stCondLst>
                                    <p:cond delay="0"/>
                                  </p:stCondLst>
                                  <p:iterate type="el" backwards="0">
                                    <p:tmAbs val="0"/>
                                  </p:iterate>
                                  <p:childTnLst>
                                    <p:set>
                                      <p:cBhvr>
                                        <p:cTn id="10" fill="hold"/>
                                        <p:tgtEl>
                                          <p:spTgt spid="195">
                                            <p:txEl>
                                              <p:pRg st="0" end="0"/>
                                            </p:txEl>
                                          </p:spTgt>
                                        </p:tgtEl>
                                        <p:attrNameLst>
                                          <p:attrName>style.visibility</p:attrName>
                                        </p:attrNameLst>
                                      </p:cBhvr>
                                      <p:to>
                                        <p:strVal val="visible"/>
                                      </p:to>
                                    </p:set>
                                    <p:anim calcmode="lin" valueType="num">
                                      <p:cBhvr>
                                        <p:cTn id="11" dur="500" fill="hold"/>
                                        <p:tgtEl>
                                          <p:spTgt spid="195">
                                            <p:txEl>
                                              <p:pRg st="0" end="0"/>
                                            </p:txEl>
                                          </p:spTgt>
                                        </p:tgtEl>
                                        <p:attrNameLst>
                                          <p:attrName>ppt_x</p:attrName>
                                        </p:attrNameLst>
                                      </p:cBhvr>
                                      <p:tavLst>
                                        <p:tav tm="0">
                                          <p:val>
                                            <p:strVal val="#ppt_x"/>
                                          </p:val>
                                        </p:tav>
                                        <p:tav tm="100000">
                                          <p:val>
                                            <p:strVal val="#ppt_x"/>
                                          </p:val>
                                        </p:tav>
                                      </p:tavLst>
                                    </p:anim>
                                    <p:anim calcmode="lin" valueType="num">
                                      <p:cBhvr>
                                        <p:cTn id="12" dur="500" fill="hold"/>
                                        <p:tgtEl>
                                          <p:spTgt spid="195">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Class="entr" nodeType="afterEffect" presetSubtype="4" presetID="2" grpId="1" fill="hold">
                                  <p:stCondLst>
                                    <p:cond delay="0"/>
                                  </p:stCondLst>
                                  <p:iterate type="el" backwards="0">
                                    <p:tmAbs val="0"/>
                                  </p:iterate>
                                  <p:childTnLst>
                                    <p:set>
                                      <p:cBhvr>
                                        <p:cTn id="15" fill="hold"/>
                                        <p:tgtEl>
                                          <p:spTgt spid="195">
                                            <p:txEl>
                                              <p:pRg st="1" end="1"/>
                                            </p:txEl>
                                          </p:spTgt>
                                        </p:tgtEl>
                                        <p:attrNameLst>
                                          <p:attrName>style.visibility</p:attrName>
                                        </p:attrNameLst>
                                      </p:cBhvr>
                                      <p:to>
                                        <p:strVal val="visible"/>
                                      </p:to>
                                    </p:set>
                                    <p:anim calcmode="lin" valueType="num">
                                      <p:cBhvr>
                                        <p:cTn id="16" dur="500" fill="hold"/>
                                        <p:tgtEl>
                                          <p:spTgt spid="195">
                                            <p:txEl>
                                              <p:pRg st="1" end="1"/>
                                            </p:txEl>
                                          </p:spTgt>
                                        </p:tgtEl>
                                        <p:attrNameLst>
                                          <p:attrName>ppt_x</p:attrName>
                                        </p:attrNameLst>
                                      </p:cBhvr>
                                      <p:tavLst>
                                        <p:tav tm="0">
                                          <p:val>
                                            <p:strVal val="#ppt_x"/>
                                          </p:val>
                                        </p:tav>
                                        <p:tav tm="100000">
                                          <p:val>
                                            <p:strVal val="#ppt_x"/>
                                          </p:val>
                                        </p:tav>
                                      </p:tavLst>
                                    </p:anim>
                                    <p:anim calcmode="lin" valueType="num">
                                      <p:cBhvr>
                                        <p:cTn id="17" dur="500" fill="hold"/>
                                        <p:tgtEl>
                                          <p:spTgt spid="1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4" presetID="22" grpId="2" fill="hold">
                                  <p:stCondLst>
                                    <p:cond delay="0"/>
                                  </p:stCondLst>
                                  <p:iterate type="el" backwards="0">
                                    <p:tmAbs val="0"/>
                                  </p:iterate>
                                  <p:childTnLst>
                                    <p:set>
                                      <p:cBhvr>
                                        <p:cTn id="21" fill="hold"/>
                                        <p:tgtEl>
                                          <p:spTgt spid="197">
                                            <p:bg/>
                                          </p:spTgt>
                                        </p:tgtEl>
                                        <p:attrNameLst>
                                          <p:attrName>style.visibility</p:attrName>
                                        </p:attrNameLst>
                                      </p:cBhvr>
                                      <p:to>
                                        <p:strVal val="visible"/>
                                      </p:to>
                                    </p:set>
                                    <p:animEffect filter="wipe(down)" transition="in">
                                      <p:cBhvr>
                                        <p:cTn id="22" dur="500"/>
                                        <p:tgtEl>
                                          <p:spTgt spid="197">
                                            <p:bg/>
                                          </p:spTgt>
                                        </p:tgtEl>
                                      </p:cBhvr>
                                    </p:animEffect>
                                  </p:childTnLst>
                                </p:cTn>
                              </p:par>
                              <p:par>
                                <p:cTn id="23" presetClass="entr" nodeType="withEffect" presetSubtype="4" presetID="22" grpId="2" fill="hold">
                                  <p:stCondLst>
                                    <p:cond delay="0"/>
                                  </p:stCondLst>
                                  <p:iterate type="el" backwards="0">
                                    <p:tmAbs val="0"/>
                                  </p:iterate>
                                  <p:childTnLst>
                                    <p:set>
                                      <p:cBhvr>
                                        <p:cTn id="24" fill="hold"/>
                                        <p:tgtEl>
                                          <p:spTgt spid="197">
                                            <p:txEl>
                                              <p:pRg st="0" end="0"/>
                                            </p:txEl>
                                          </p:spTgt>
                                        </p:tgtEl>
                                        <p:attrNameLst>
                                          <p:attrName>style.visibility</p:attrName>
                                        </p:attrNameLst>
                                      </p:cBhvr>
                                      <p:to>
                                        <p:strVal val="visible"/>
                                      </p:to>
                                    </p:set>
                                    <p:animEffect filter="wipe(down)" transition="in">
                                      <p:cBhvr>
                                        <p:cTn id="25" dur="500"/>
                                        <p:tgtEl>
                                          <p:spTgt spid="197">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4" presetID="22" grpId="2" fill="hold">
                                  <p:stCondLst>
                                    <p:cond delay="0"/>
                                  </p:stCondLst>
                                  <p:iterate type="el" backwards="0">
                                    <p:tmAbs val="0"/>
                                  </p:iterate>
                                  <p:childTnLst>
                                    <p:set>
                                      <p:cBhvr>
                                        <p:cTn id="29" fill="hold"/>
                                        <p:tgtEl>
                                          <p:spTgt spid="197">
                                            <p:txEl>
                                              <p:pRg st="1" end="1"/>
                                            </p:txEl>
                                          </p:spTgt>
                                        </p:tgtEl>
                                        <p:attrNameLst>
                                          <p:attrName>style.visibility</p:attrName>
                                        </p:attrNameLst>
                                      </p:cBhvr>
                                      <p:to>
                                        <p:strVal val="visible"/>
                                      </p:to>
                                    </p:set>
                                    <p:animEffect filter="wipe(down)" transition="in">
                                      <p:cBhvr>
                                        <p:cTn id="30" dur="500"/>
                                        <p:tgtEl>
                                          <p:spTgt spid="197">
                                            <p:txEl>
                                              <p:pRg st="1" end="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95" grpId="1"/>
      <p:bldP build="p" bldLvl="1" animBg="1" rev="0" advAuto="0" spid="197" grpId="2"/>
    </p:bldLst>
  </p:timing>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199" name="PARALANGUAGE"/>
          <p:cNvSpPr txBox="1"/>
          <p:nvPr>
            <p:ph type="title"/>
          </p:nvPr>
        </p:nvSpPr>
        <p:spPr>
          <a:xfrm>
            <a:off x="685800" y="609599"/>
            <a:ext cx="7772400" cy="1143002"/>
          </a:xfrm>
          <a:prstGeom prst="rect">
            <a:avLst/>
          </a:prstGeom>
        </p:spPr>
        <p:txBody>
          <a:bodyPr/>
          <a:lstStyle>
            <a:lvl1pPr>
              <a:defRPr>
                <a:solidFill>
                  <a:srgbClr val="FFFFFF"/>
                </a:solidFill>
              </a:defRPr>
            </a:lvl1pPr>
          </a:lstStyle>
          <a:p>
            <a:pPr/>
            <a:r>
              <a:t>PARALANGUAGE</a:t>
            </a:r>
          </a:p>
        </p:txBody>
      </p:sp>
      <p:sp>
        <p:nvSpPr>
          <p:cNvPr id="200" name="Paralanguage cues are used for forming impressions, for identifying emotional states, and for making judgments of credibility, intelligence, and objectivity."/>
          <p:cNvSpPr txBox="1"/>
          <p:nvPr>
            <p:ph type="body" sz="half" idx="1"/>
          </p:nvPr>
        </p:nvSpPr>
        <p:spPr>
          <a:xfrm>
            <a:off x="685800" y="1981200"/>
            <a:ext cx="3810000" cy="4114800"/>
          </a:xfrm>
          <a:prstGeom prst="rect">
            <a:avLst/>
          </a:prstGeom>
          <a:solidFill>
            <a:schemeClr val="accent3"/>
          </a:solidFill>
          <a:ln w="38100">
            <a:solidFill>
              <a:srgbClr val="FFFFFF"/>
            </a:solidFill>
            <a:round/>
          </a:ln>
          <a:effectLst>
            <a:outerShdw sx="100000" sy="100000" kx="0" ky="0" algn="b" rotWithShape="0" blurRad="38100" dist="20000" dir="5400000">
              <a:srgbClr val="000000">
                <a:alpha val="38000"/>
              </a:srgbClr>
            </a:outerShdw>
          </a:effectLst>
        </p:spPr>
        <p:txBody>
          <a:bodyPr/>
          <a:lstStyle>
            <a:lvl1pPr marL="0" indent="0">
              <a:spcBef>
                <a:spcPts val="0"/>
              </a:spcBef>
              <a:buClrTx/>
              <a:buSzTx/>
              <a:buNone/>
              <a:defRPr sz="2400"/>
            </a:lvl1pPr>
          </a:lstStyle>
          <a:p>
            <a:pPr/>
            <a:r>
              <a:t>Paralanguage cues are used for forming impressions, for identifying emotional states, and for making judgments of credibility, intelligence, and objectivity.</a:t>
            </a:r>
          </a:p>
        </p:txBody>
      </p:sp>
      <p:pic>
        <p:nvPicPr>
          <p:cNvPr id="201" name="pe01832_.pdf" descr="pe01832_.pdf"/>
          <p:cNvPicPr>
            <a:picLocks noChangeAspect="1"/>
          </p:cNvPicPr>
          <p:nvPr/>
        </p:nvPicPr>
        <p:blipFill>
          <a:blip r:embed="rId2">
            <a:extLst/>
          </a:blip>
          <a:stretch>
            <a:fillRect/>
          </a:stretch>
        </p:blipFill>
        <p:spPr>
          <a:xfrm>
            <a:off x="914400" y="609600"/>
            <a:ext cx="1143000" cy="1044575"/>
          </a:xfrm>
          <a:prstGeom prst="rect">
            <a:avLst/>
          </a:prstGeom>
          <a:ln w="12700">
            <a:miter lim="400000"/>
          </a:ln>
        </p:spPr>
      </p:pic>
      <p:pic>
        <p:nvPicPr>
          <p:cNvPr id="202" name="bd06990_.pdf" descr="bd06990_.pdf"/>
          <p:cNvPicPr>
            <a:picLocks noChangeAspect="1"/>
          </p:cNvPicPr>
          <p:nvPr/>
        </p:nvPicPr>
        <p:blipFill>
          <a:blip r:embed="rId3">
            <a:extLst/>
          </a:blip>
          <a:stretch>
            <a:fillRect/>
          </a:stretch>
        </p:blipFill>
        <p:spPr>
          <a:xfrm>
            <a:off x="4648200" y="2057400"/>
            <a:ext cx="3962400" cy="3363913"/>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204" name="Paralanguage is the vocal (but nonverbal) dimension of speech. It refers to the way you say something, rather than what you say."/>
          <p:cNvSpPr txBox="1"/>
          <p:nvPr/>
        </p:nvSpPr>
        <p:spPr>
          <a:xfrm>
            <a:off x="429610" y="1693170"/>
            <a:ext cx="7620001" cy="1145293"/>
          </a:xfrm>
          <a:prstGeom prst="rect">
            <a:avLst/>
          </a:prstGeom>
          <a:solidFill>
            <a:schemeClr val="accent3"/>
          </a:solidFill>
          <a:ln w="38100">
            <a:solidFill>
              <a:srgbClr val="FFFFFF"/>
            </a:solidFill>
          </a:ln>
          <a:effectLst>
            <a:outerShdw sx="100000" sy="100000" kx="0" ky="0" algn="b" rotWithShape="0" blurRad="38100" dist="20000" dir="5400000">
              <a:srgbClr val="000000">
                <a:alpha val="38000"/>
              </a:srgbClr>
            </a:outerShdw>
          </a:effectLst>
          <a:extLst>
            <a:ext uri="{C572A759-6A51-4108-AA02-DFA0A04FC94B}">
              <ma14:wrappingTextBoxFlag xmlns:ma14="http://schemas.microsoft.com/office/mac/drawingml/2011/main" val="1"/>
            </a:ext>
          </a:extLst>
        </p:spPr>
        <p:txBody>
          <a:bodyPr lIns="45719" rIns="45719">
            <a:spAutoFit/>
          </a:bodyPr>
          <a:lstStyle>
            <a:lvl1pPr>
              <a:defRPr>
                <a:solidFill>
                  <a:srgbClr val="FFFFFF"/>
                </a:solidFill>
              </a:defRPr>
            </a:lvl1pPr>
          </a:lstStyle>
          <a:p>
            <a:pPr/>
            <a:r>
              <a:t>Paralanguage is the vocal (but nonverbal) dimension of speech. It refers to the way you say something, rather than what you say.</a:t>
            </a:r>
          </a:p>
        </p:txBody>
      </p:sp>
      <p:sp>
        <p:nvSpPr>
          <p:cNvPr id="205" name="By stressing different words in a sentence, you can change the meaning completely without doing anything to the structure of it."/>
          <p:cNvSpPr txBox="1"/>
          <p:nvPr/>
        </p:nvSpPr>
        <p:spPr>
          <a:xfrm>
            <a:off x="429610" y="3678295"/>
            <a:ext cx="7620001" cy="1145293"/>
          </a:xfrm>
          <a:prstGeom prst="rect">
            <a:avLst/>
          </a:prstGeom>
          <a:solidFill>
            <a:schemeClr val="accent3"/>
          </a:solidFill>
          <a:ln w="38100">
            <a:solidFill>
              <a:srgbClr val="FFFFFF"/>
            </a:solidFill>
          </a:ln>
          <a:effectLst>
            <a:outerShdw sx="100000" sy="100000" kx="0" ky="0" algn="b" rotWithShape="0" blurRad="38100" dist="20000" dir="5400000">
              <a:srgbClr val="000000">
                <a:alpha val="38000"/>
              </a:srgbClr>
            </a:outerShdw>
          </a:effectLst>
          <a:extLst>
            <a:ext uri="{C572A759-6A51-4108-AA02-DFA0A04FC94B}">
              <ma14:wrappingTextBoxFlag xmlns:ma14="http://schemas.microsoft.com/office/mac/drawingml/2011/main" val="1"/>
            </a:ext>
          </a:extLst>
        </p:spPr>
        <p:txBody>
          <a:bodyPr lIns="45719" rIns="45719">
            <a:spAutoFit/>
          </a:bodyPr>
          <a:lstStyle/>
          <a:p>
            <a:pPr>
              <a:defRPr>
                <a:solidFill>
                  <a:srgbClr val="FFFFFF"/>
                </a:solidFill>
              </a:defRPr>
            </a:pPr>
            <a:r>
              <a:t>By </a:t>
            </a:r>
            <a:r>
              <a:t>stressing different words in a sentence, you can change the meaning completely without doing anything to the structure of it.</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207" name="…Silence…"/>
          <p:cNvSpPr txBox="1"/>
          <p:nvPr/>
        </p:nvSpPr>
        <p:spPr>
          <a:xfrm>
            <a:off x="381000" y="152400"/>
            <a:ext cx="8077200" cy="6629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spcBef>
                <a:spcPts val="1900"/>
              </a:spcBef>
              <a:defRPr sz="3200">
                <a:solidFill>
                  <a:srgbClr val="FFFFFF"/>
                </a:solidFill>
                <a:latin typeface="Arial Black"/>
                <a:ea typeface="Arial Black"/>
                <a:cs typeface="Arial Black"/>
                <a:sym typeface="Arial Black"/>
              </a:defRPr>
            </a:lvl1pPr>
          </a:lstStyle>
          <a:p>
            <a:pPr/>
            <a:r>
              <a:t>…Silence…</a:t>
            </a:r>
          </a:p>
        </p:txBody>
      </p:sp>
      <p:sp>
        <p:nvSpPr>
          <p:cNvPr id="208" name="Text"/>
          <p:cNvSpPr txBox="1"/>
          <p:nvPr/>
        </p:nvSpPr>
        <p:spPr>
          <a:xfrm>
            <a:off x="381000" y="762000"/>
            <a:ext cx="4876800" cy="459740"/>
          </a:xfrm>
          <a:prstGeom prst="rect">
            <a:avLst/>
          </a:prstGeom>
          <a:ln w="12700">
            <a:miter lim="400000"/>
          </a:ln>
        </p:spPr>
        <p:txBody>
          <a:bodyPr lIns="45719" rIns="45719">
            <a:spAutoFit/>
          </a:bodyPr>
          <a:lstStyle/>
          <a:p>
            <a:pPr>
              <a:spcBef>
                <a:spcPts val="1400"/>
              </a:spcBef>
              <a:defRPr b="1">
                <a:solidFill>
                  <a:srgbClr val="000000"/>
                </a:solidFill>
                <a:latin typeface="MS Song"/>
                <a:ea typeface="MS Song"/>
                <a:cs typeface="MS Song"/>
                <a:sym typeface="MS Song"/>
              </a:defRPr>
            </a:pPr>
          </a:p>
        </p:txBody>
      </p:sp>
      <p:sp>
        <p:nvSpPr>
          <p:cNvPr id="209" name="Line"/>
          <p:cNvSpPr/>
          <p:nvPr/>
        </p:nvSpPr>
        <p:spPr>
          <a:xfrm>
            <a:off x="381000" y="1143000"/>
            <a:ext cx="3962400" cy="0"/>
          </a:xfrm>
          <a:prstGeom prst="line">
            <a:avLst/>
          </a:prstGeom>
          <a:ln>
            <a:solidFill>
              <a:srgbClr val="FFFFFF"/>
            </a:solidFill>
          </a:ln>
        </p:spPr>
        <p:txBody>
          <a:bodyPr lIns="45719" rIns="45719"/>
          <a:lstStyle/>
          <a:p>
            <a:pPr>
              <a:defRPr>
                <a:solidFill>
                  <a:srgbClr val="FFFFFF"/>
                </a:solidFill>
              </a:defRPr>
            </a:pPr>
          </a:p>
        </p:txBody>
      </p:sp>
      <p:sp>
        <p:nvSpPr>
          <p:cNvPr id="210" name="Time To Think: Time to formulate responses.…"/>
          <p:cNvSpPr txBox="1"/>
          <p:nvPr/>
        </p:nvSpPr>
        <p:spPr>
          <a:xfrm>
            <a:off x="304800" y="1371600"/>
            <a:ext cx="7543800" cy="3316993"/>
          </a:xfrm>
          <a:prstGeom prst="rect">
            <a:avLst/>
          </a:prstGeom>
          <a:solidFill>
            <a:schemeClr val="accent3"/>
          </a:solidFill>
          <a:ln w="38100">
            <a:solidFill>
              <a:srgbClr val="FFFFFF"/>
            </a:solidFill>
          </a:ln>
          <a:effectLst>
            <a:outerShdw sx="100000" sy="100000" kx="0" ky="0" algn="b" rotWithShape="0" blurRad="38100" dist="20000" dir="5400000">
              <a:srgbClr val="000000">
                <a:alpha val="38000"/>
              </a:srgbClr>
            </a:outerShdw>
          </a:effectLst>
          <a:extLst>
            <a:ext uri="{C572A759-6A51-4108-AA02-DFA0A04FC94B}">
              <ma14:wrappingTextBoxFlag xmlns:ma14="http://schemas.microsoft.com/office/mac/drawingml/2011/main" val="1"/>
            </a:ext>
          </a:extLst>
        </p:spPr>
        <p:txBody>
          <a:bodyPr lIns="45719" rIns="45719">
            <a:spAutoFit/>
          </a:bodyPr>
          <a:lstStyle/>
          <a:p>
            <a:pPr>
              <a:defRPr>
                <a:solidFill>
                  <a:srgbClr val="FFFFFF"/>
                </a:solidFill>
              </a:defRPr>
            </a:pPr>
            <a:r>
              <a:t>Time To Think: </a:t>
            </a:r>
            <a:r>
              <a:rPr sz="1800">
                <a:latin typeface="MS Song"/>
                <a:ea typeface="MS Song"/>
                <a:cs typeface="MS Song"/>
                <a:sym typeface="MS Song"/>
              </a:rPr>
              <a:t>Time to formulate responses.</a:t>
            </a:r>
          </a:p>
          <a:p>
            <a:pPr>
              <a:defRPr>
                <a:solidFill>
                  <a:srgbClr val="FFFFFF"/>
                </a:solidFill>
              </a:defRPr>
            </a:pPr>
            <a:r>
              <a:t>Weapon To Hurt Others (the silent treatment)</a:t>
            </a:r>
          </a:p>
          <a:p>
            <a:pPr>
              <a:defRPr>
                <a:solidFill>
                  <a:srgbClr val="FFFFFF"/>
                </a:solidFill>
              </a:defRPr>
            </a:pPr>
            <a:r>
              <a:t>Response to Personal Anxiety: </a:t>
            </a:r>
            <a:r>
              <a:rPr sz="1800">
                <a:latin typeface="MS Song"/>
                <a:ea typeface="MS Song"/>
                <a:cs typeface="MS Song"/>
                <a:sym typeface="MS Song"/>
              </a:rPr>
              <a:t>Remaining silent around strangers.</a:t>
            </a:r>
          </a:p>
          <a:p>
            <a:pPr>
              <a:defRPr>
                <a:solidFill>
                  <a:srgbClr val="FFFFFF"/>
                </a:solidFill>
              </a:defRPr>
            </a:pPr>
            <a:r>
              <a:t>Prevent Communication: </a:t>
            </a:r>
            <a:r>
              <a:rPr sz="1800">
                <a:latin typeface="MS Song"/>
                <a:ea typeface="MS Song"/>
                <a:cs typeface="MS Song"/>
                <a:sym typeface="MS Song"/>
              </a:rPr>
              <a:t>A defense mechanism against saying things that you cant take back in the heat of the moment.</a:t>
            </a:r>
          </a:p>
          <a:p>
            <a:pPr>
              <a:defRPr>
                <a:solidFill>
                  <a:srgbClr val="FFFFFF"/>
                </a:solidFill>
              </a:defRPr>
            </a:pPr>
            <a:r>
              <a:t>Communicate Emotional Responses: </a:t>
            </a:r>
            <a:r>
              <a:rPr sz="1800">
                <a:latin typeface="MS Song"/>
                <a:ea typeface="MS Song"/>
                <a:cs typeface="MS Song"/>
                <a:sym typeface="MS Song"/>
              </a:rPr>
              <a:t>Pouting, Anger, Annoyance, Long Stares into another’s eyes; love.</a:t>
            </a:r>
          </a:p>
          <a:p>
            <a:pPr>
              <a:defRPr>
                <a:solidFill>
                  <a:srgbClr val="FFFFFF"/>
                </a:solidFill>
              </a:defRPr>
            </a:pPr>
            <a:r>
              <a:t>Achieve Specific Effects: </a:t>
            </a:r>
            <a:r>
              <a:rPr sz="1800">
                <a:latin typeface="MS Song"/>
                <a:ea typeface="MS Song"/>
                <a:cs typeface="MS Song"/>
                <a:sym typeface="MS Song"/>
              </a:rPr>
              <a:t>Strategically placing pauses after or before sentences to imply importance or seriousness.</a:t>
            </a:r>
          </a:p>
          <a:p>
            <a:pPr>
              <a:defRPr>
                <a:solidFill>
                  <a:srgbClr val="FFFFFF"/>
                </a:solidFill>
              </a:defRPr>
            </a:pPr>
            <a:r>
              <a:t>Nothing To Say: </a:t>
            </a:r>
            <a:r>
              <a:rPr sz="1800">
                <a:latin typeface="MS Song"/>
                <a:ea typeface="MS Song"/>
                <a:cs typeface="MS Song"/>
                <a:sym typeface="MS Song"/>
              </a:rPr>
              <a:t>Sometimes you just don’t have anything to say.</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212" name="Proxemics"/>
          <p:cNvSpPr txBox="1"/>
          <p:nvPr>
            <p:ph type="title"/>
          </p:nvPr>
        </p:nvSpPr>
        <p:spPr>
          <a:xfrm>
            <a:off x="685800" y="609599"/>
            <a:ext cx="7772400" cy="1143002"/>
          </a:xfrm>
          <a:prstGeom prst="rect">
            <a:avLst/>
          </a:prstGeom>
        </p:spPr>
        <p:txBody>
          <a:bodyPr/>
          <a:lstStyle>
            <a:lvl1pPr>
              <a:defRPr>
                <a:solidFill>
                  <a:srgbClr val="FFFFFF"/>
                </a:solidFill>
              </a:defRPr>
            </a:lvl1pPr>
          </a:lstStyle>
          <a:p>
            <a:pPr/>
            <a:r>
              <a:t>Proxemics</a:t>
            </a:r>
          </a:p>
        </p:txBody>
      </p:sp>
      <p:sp>
        <p:nvSpPr>
          <p:cNvPr id="213" name="Proxemics is the study of spatial communication and how we use it (Devito)…"/>
          <p:cNvSpPr txBox="1"/>
          <p:nvPr>
            <p:ph type="body" idx="1"/>
          </p:nvPr>
        </p:nvSpPr>
        <p:spPr>
          <a:prstGeom prst="rect">
            <a:avLst/>
          </a:prstGeom>
          <a:solidFill>
            <a:schemeClr val="accent3"/>
          </a:solidFill>
          <a:ln w="38100">
            <a:solidFill>
              <a:srgbClr val="FFFFFF"/>
            </a:solidFill>
            <a:round/>
          </a:ln>
          <a:effectLst>
            <a:outerShdw sx="100000" sy="100000" kx="0" ky="0" algn="b" rotWithShape="0" blurRad="38100" dist="20000" dir="5400000">
              <a:srgbClr val="000000">
                <a:alpha val="38000"/>
              </a:srgbClr>
            </a:outerShdw>
          </a:effectLst>
        </p:spPr>
        <p:txBody>
          <a:bodyPr/>
          <a:lstStyle/>
          <a:p>
            <a:pPr marL="0" indent="0">
              <a:spcBef>
                <a:spcPts val="0"/>
              </a:spcBef>
              <a:buClrTx/>
              <a:buSzTx/>
              <a:buNone/>
              <a:defRPr sz="2400"/>
            </a:pPr>
            <a:r>
              <a:t>Proxemics</a:t>
            </a:r>
            <a:r>
              <a:t> is the study of spatial communication and how we use it (Devito)</a:t>
            </a:r>
            <a:endParaRPr sz="2800"/>
          </a:p>
          <a:p>
            <a:pPr lvl="1" marL="0" indent="457200">
              <a:spcBef>
                <a:spcPts val="0"/>
              </a:spcBef>
              <a:buClrTx/>
              <a:buSzTx/>
              <a:buNone/>
              <a:defRPr sz="2400"/>
            </a:pPr>
            <a:r>
              <a:t>Termed coined by founder, Edward Hall, in 1968 in his book </a:t>
            </a:r>
            <a:r>
              <a:rPr i="1"/>
              <a:t>The Silent Language</a:t>
            </a:r>
            <a:endParaRPr i="1" sz="2800"/>
          </a:p>
          <a:p>
            <a:pPr marL="0" indent="0">
              <a:spcBef>
                <a:spcPts val="0"/>
              </a:spcBef>
              <a:buClrTx/>
              <a:buSzTx/>
              <a:buNone/>
              <a:defRPr sz="2400"/>
            </a:pPr>
            <a:r>
              <a:t>Hall’s research concluded that there are four distances we utilize in everyday interpersonal communication and these are culturally defined</a:t>
            </a:r>
            <a:endParaRPr sz="2800"/>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215" name="Distances"/>
          <p:cNvSpPr txBox="1"/>
          <p:nvPr>
            <p:ph type="title"/>
          </p:nvPr>
        </p:nvSpPr>
        <p:spPr>
          <a:xfrm>
            <a:off x="685800" y="609599"/>
            <a:ext cx="7772400" cy="1143002"/>
          </a:xfrm>
          <a:prstGeom prst="rect">
            <a:avLst/>
          </a:prstGeom>
        </p:spPr>
        <p:txBody>
          <a:bodyPr/>
          <a:lstStyle>
            <a:lvl1pPr>
              <a:defRPr b="1" sz="4800">
                <a:solidFill>
                  <a:srgbClr val="FFFFFF"/>
                </a:solidFill>
              </a:defRPr>
            </a:lvl1pPr>
          </a:lstStyle>
          <a:p>
            <a:pPr/>
            <a:r>
              <a:t>Distances</a:t>
            </a:r>
          </a:p>
        </p:txBody>
      </p:sp>
      <p:sp>
        <p:nvSpPr>
          <p:cNvPr id="216" name="Intimate Distance-actual touching to 6-18 inches…"/>
          <p:cNvSpPr txBox="1"/>
          <p:nvPr>
            <p:ph type="body" sz="half" idx="1"/>
          </p:nvPr>
        </p:nvSpPr>
        <p:spPr>
          <a:xfrm>
            <a:off x="442912" y="1924050"/>
            <a:ext cx="4992688" cy="3970338"/>
          </a:xfrm>
          <a:prstGeom prst="rect">
            <a:avLst/>
          </a:prstGeom>
          <a:solidFill>
            <a:schemeClr val="accent3"/>
          </a:solidFill>
          <a:ln w="38100">
            <a:solidFill>
              <a:srgbClr val="FFFFFF"/>
            </a:solidFill>
            <a:round/>
          </a:ln>
          <a:effectLst>
            <a:outerShdw sx="100000" sy="100000" kx="0" ky="0" algn="b" rotWithShape="0" blurRad="38100" dist="20000" dir="5400000">
              <a:srgbClr val="000000">
                <a:alpha val="38000"/>
              </a:srgbClr>
            </a:outerShdw>
          </a:effectLst>
        </p:spPr>
        <p:txBody>
          <a:bodyPr/>
          <a:lstStyle/>
          <a:p>
            <a:pPr marL="0" indent="0">
              <a:spcBef>
                <a:spcPts val="0"/>
              </a:spcBef>
              <a:buClrTx/>
              <a:buSzTx/>
              <a:buNone/>
              <a:defRPr sz="2400"/>
            </a:pPr>
            <a:r>
              <a:t>Intimate Distance</a:t>
            </a:r>
            <a:r>
              <a:t>-actual touching to 6-18 inches</a:t>
            </a:r>
            <a:endParaRPr sz="2800"/>
          </a:p>
          <a:p>
            <a:pPr marL="0" indent="0">
              <a:spcBef>
                <a:spcPts val="0"/>
              </a:spcBef>
              <a:buClrTx/>
              <a:buSzTx/>
              <a:buNone/>
              <a:defRPr sz="2400"/>
            </a:pPr>
            <a:r>
              <a:t>Personal Distance</a:t>
            </a:r>
            <a:r>
              <a:t>-18 inches to 4 feet</a:t>
            </a:r>
            <a:endParaRPr sz="2800"/>
          </a:p>
          <a:p>
            <a:pPr lvl="1" marL="0" indent="457200">
              <a:spcBef>
                <a:spcPts val="0"/>
              </a:spcBef>
              <a:buClrTx/>
              <a:buSzTx/>
              <a:buNone/>
              <a:defRPr sz="2400"/>
            </a:pPr>
            <a:r>
              <a:t>This includes the “hidden dimension” or your “personal bubble”</a:t>
            </a:r>
            <a:endParaRPr sz="2800"/>
          </a:p>
          <a:p>
            <a:pPr marL="0" indent="0">
              <a:spcBef>
                <a:spcPts val="0"/>
              </a:spcBef>
              <a:buClrTx/>
              <a:buSzTx/>
              <a:buNone/>
              <a:defRPr sz="2400"/>
            </a:pPr>
            <a:r>
              <a:t>Social Distance</a:t>
            </a:r>
            <a:r>
              <a:t>- 4 to 12 feet</a:t>
            </a:r>
            <a:endParaRPr sz="2800"/>
          </a:p>
          <a:p>
            <a:pPr marL="0" indent="0">
              <a:spcBef>
                <a:spcPts val="0"/>
              </a:spcBef>
              <a:buClrTx/>
              <a:buSzTx/>
              <a:buNone/>
              <a:defRPr sz="2400"/>
            </a:pPr>
            <a:r>
              <a:t>Public Distance</a:t>
            </a:r>
            <a:r>
              <a:t>-12-25 feet</a:t>
            </a:r>
          </a:p>
        </p:txBody>
      </p:sp>
      <p:pic>
        <p:nvPicPr>
          <p:cNvPr id="217" name="Image" descr="Image"/>
          <p:cNvPicPr>
            <a:picLocks noChangeAspect="1"/>
          </p:cNvPicPr>
          <p:nvPr/>
        </p:nvPicPr>
        <p:blipFill>
          <a:blip r:embed="rId2">
            <a:extLst/>
          </a:blip>
          <a:stretch>
            <a:fillRect/>
          </a:stretch>
        </p:blipFill>
        <p:spPr>
          <a:xfrm>
            <a:off x="5679660" y="1749952"/>
            <a:ext cx="3329265" cy="4318533"/>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219" name="Territory"/>
          <p:cNvSpPr txBox="1"/>
          <p:nvPr>
            <p:ph type="title"/>
          </p:nvPr>
        </p:nvSpPr>
        <p:spPr>
          <a:xfrm>
            <a:off x="685800" y="609599"/>
            <a:ext cx="7772400" cy="1143002"/>
          </a:xfrm>
          <a:prstGeom prst="rect">
            <a:avLst/>
          </a:prstGeom>
        </p:spPr>
        <p:txBody>
          <a:bodyPr/>
          <a:lstStyle>
            <a:lvl1pPr>
              <a:defRPr>
                <a:solidFill>
                  <a:srgbClr val="FFFFFF"/>
                </a:solidFill>
              </a:defRPr>
            </a:lvl1pPr>
          </a:lstStyle>
          <a:p>
            <a:pPr/>
            <a:r>
              <a:t>Territory</a:t>
            </a:r>
          </a:p>
        </p:txBody>
      </p:sp>
      <p:sp>
        <p:nvSpPr>
          <p:cNvPr id="220" name="Territory is the possessive reaction to a particular area or objects (Devito)…"/>
          <p:cNvSpPr txBox="1"/>
          <p:nvPr>
            <p:ph type="body" sz="half" idx="1"/>
          </p:nvPr>
        </p:nvSpPr>
        <p:spPr>
          <a:xfrm>
            <a:off x="1036637" y="2263775"/>
            <a:ext cx="7280276" cy="2836863"/>
          </a:xfrm>
          <a:prstGeom prst="rect">
            <a:avLst/>
          </a:prstGeom>
          <a:solidFill>
            <a:schemeClr val="accent3"/>
          </a:solidFill>
          <a:ln w="38100">
            <a:solidFill>
              <a:srgbClr val="FFFFFF"/>
            </a:solidFill>
            <a:round/>
          </a:ln>
          <a:effectLst>
            <a:outerShdw sx="100000" sy="100000" kx="0" ky="0" algn="b" rotWithShape="0" blurRad="38100" dist="20000" dir="5400000">
              <a:srgbClr val="000000">
                <a:alpha val="38000"/>
              </a:srgbClr>
            </a:outerShdw>
          </a:effectLst>
        </p:spPr>
        <p:txBody>
          <a:bodyPr/>
          <a:lstStyle/>
          <a:p>
            <a:pPr marL="0" indent="0" defTabSz="868680">
              <a:spcBef>
                <a:spcPts val="0"/>
              </a:spcBef>
              <a:buClrTx/>
              <a:buSzTx/>
              <a:buNone/>
              <a:defRPr sz="2280"/>
            </a:pPr>
            <a:r>
              <a:t>Territory</a:t>
            </a:r>
            <a:r>
              <a:t> is the possessive reaction to a particular area or objects (Devito)</a:t>
            </a:r>
          </a:p>
          <a:p>
            <a:pPr marL="0" indent="0" defTabSz="868680">
              <a:spcBef>
                <a:spcPts val="0"/>
              </a:spcBef>
              <a:buClrTx/>
              <a:buSzTx/>
              <a:buNone/>
              <a:defRPr sz="2280"/>
            </a:pPr>
            <a:r>
              <a:t>Primary territory</a:t>
            </a:r>
            <a:r>
              <a:t>—belongs to you</a:t>
            </a:r>
          </a:p>
          <a:p>
            <a:pPr lvl="1" marL="0" indent="434340" defTabSz="868680">
              <a:spcBef>
                <a:spcPts val="0"/>
              </a:spcBef>
              <a:buClrTx/>
              <a:buSzTx/>
              <a:buNone/>
              <a:defRPr sz="2280"/>
            </a:pPr>
            <a:r>
              <a:t>Boundary markers</a:t>
            </a:r>
          </a:p>
          <a:p>
            <a:pPr marL="0" indent="0" defTabSz="868680">
              <a:spcBef>
                <a:spcPts val="0"/>
              </a:spcBef>
              <a:buClrTx/>
              <a:buSzTx/>
              <a:buNone/>
              <a:defRPr sz="2280"/>
            </a:pPr>
            <a:r>
              <a:t>Secondary territory</a:t>
            </a:r>
            <a:r>
              <a:t>—not belonging to you, but associated with you</a:t>
            </a:r>
          </a:p>
          <a:p>
            <a:pPr lvl="1" marL="0" indent="434340" defTabSz="868680">
              <a:spcBef>
                <a:spcPts val="0"/>
              </a:spcBef>
              <a:buClrTx/>
              <a:buSzTx/>
              <a:buNone/>
              <a:defRPr sz="2280"/>
            </a:pPr>
            <a:r>
              <a:t>Central markers</a:t>
            </a:r>
          </a:p>
          <a:p>
            <a:pPr marL="0" indent="0" defTabSz="868680">
              <a:spcBef>
                <a:spcPts val="0"/>
              </a:spcBef>
              <a:buClrTx/>
              <a:buSzTx/>
              <a:buNone/>
              <a:defRPr sz="2280"/>
            </a:pPr>
            <a:r>
              <a:t>Public territories</a:t>
            </a:r>
            <a:r>
              <a:t>—areas like parks that belong to all people</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222" name="Theories"/>
          <p:cNvSpPr txBox="1"/>
          <p:nvPr>
            <p:ph type="title"/>
          </p:nvPr>
        </p:nvSpPr>
        <p:spPr>
          <a:xfrm>
            <a:off x="685800" y="609599"/>
            <a:ext cx="7772400" cy="1143002"/>
          </a:xfrm>
          <a:prstGeom prst="rect">
            <a:avLst/>
          </a:prstGeom>
        </p:spPr>
        <p:txBody>
          <a:bodyPr/>
          <a:lstStyle>
            <a:lvl1pPr>
              <a:defRPr>
                <a:solidFill>
                  <a:srgbClr val="FFFFFF"/>
                </a:solidFill>
              </a:defRPr>
            </a:lvl1pPr>
          </a:lstStyle>
          <a:p>
            <a:pPr/>
            <a:r>
              <a:t>Theories</a:t>
            </a:r>
          </a:p>
        </p:txBody>
      </p:sp>
      <p:sp>
        <p:nvSpPr>
          <p:cNvPr id="223" name="Protection theory—people establish a buffer zone around themselves as protection against unwanted touching or attack, if threatened they want more space around them (Devito)…"/>
          <p:cNvSpPr txBox="1"/>
          <p:nvPr>
            <p:ph type="body" idx="1"/>
          </p:nvPr>
        </p:nvSpPr>
        <p:spPr>
          <a:prstGeom prst="rect">
            <a:avLst/>
          </a:prstGeom>
          <a:solidFill>
            <a:schemeClr val="accent3"/>
          </a:solidFill>
          <a:ln w="38100">
            <a:solidFill>
              <a:srgbClr val="FFFFFF"/>
            </a:solidFill>
            <a:round/>
          </a:ln>
          <a:effectLst>
            <a:outerShdw sx="100000" sy="100000" kx="0" ky="0" algn="b" rotWithShape="0" blurRad="38100" dist="20000" dir="5400000">
              <a:srgbClr val="000000">
                <a:alpha val="38000"/>
              </a:srgbClr>
            </a:outerShdw>
          </a:effectLst>
        </p:spPr>
        <p:txBody>
          <a:bodyPr/>
          <a:lstStyle/>
          <a:p>
            <a:pPr marL="0" indent="0">
              <a:spcBef>
                <a:spcPts val="0"/>
              </a:spcBef>
              <a:buClrTx/>
              <a:buSzTx/>
              <a:buNone/>
              <a:defRPr sz="2400"/>
            </a:pPr>
            <a:r>
              <a:t>Protection theory</a:t>
            </a:r>
            <a:r>
              <a:t>—people establish a buffer zone around themselves as protection against unwanted touching or attack, if threatened they want more space around them (Devito)</a:t>
            </a:r>
            <a:endParaRPr sz="2800"/>
          </a:p>
          <a:p>
            <a:pPr marL="0" indent="0">
              <a:spcBef>
                <a:spcPts val="0"/>
              </a:spcBef>
              <a:buClrTx/>
              <a:buSzTx/>
              <a:buNone/>
              <a:defRPr sz="2400"/>
            </a:pPr>
            <a:r>
              <a:t>Equilibrium theory</a:t>
            </a:r>
            <a:r>
              <a:t>—greater the intimacy, the closer the distance and vice versa (Devito)</a:t>
            </a:r>
            <a:endParaRPr sz="2800"/>
          </a:p>
          <a:p>
            <a:pPr marL="0" indent="0">
              <a:spcBef>
                <a:spcPts val="0"/>
              </a:spcBef>
              <a:buClrTx/>
              <a:buSzTx/>
              <a:buNone/>
              <a:defRPr sz="2400"/>
            </a:pPr>
            <a:r>
              <a:t>Expectancy violation theory</a:t>
            </a:r>
            <a:r>
              <a:t>—people expect others to maintain certain distances, when these are violated the actions are questioned (Devito)</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105" name="Importance of Nonverbal Communication"/>
          <p:cNvSpPr txBox="1"/>
          <p:nvPr>
            <p:ph type="title"/>
          </p:nvPr>
        </p:nvSpPr>
        <p:spPr>
          <a:xfrm>
            <a:off x="685800" y="609599"/>
            <a:ext cx="7772400" cy="1143002"/>
          </a:xfrm>
          <a:prstGeom prst="rect">
            <a:avLst/>
          </a:prstGeom>
        </p:spPr>
        <p:txBody>
          <a:bodyPr/>
          <a:lstStyle>
            <a:lvl1pPr defTabSz="841247">
              <a:defRPr sz="3680">
                <a:effectLst>
                  <a:outerShdw sx="100000" sy="100000" kx="0" ky="0" algn="b" rotWithShape="0" blurRad="11684" dist="23368" dir="2700000">
                    <a:srgbClr val="000000"/>
                  </a:outerShdw>
                </a:effectLst>
              </a:defRPr>
            </a:lvl1pPr>
          </a:lstStyle>
          <a:p>
            <a:pPr/>
            <a:r>
              <a:t>Importance of Nonverbal Communication</a:t>
            </a:r>
          </a:p>
        </p:txBody>
      </p:sp>
      <p:sp>
        <p:nvSpPr>
          <p:cNvPr id="106" name="“Communication of information is essential to support the infrastructure of society. This basic need has not changed since the first picture signs were incised on clay tablets in the Near Middle East some 6,000 years ago in order to record business transactions”…"/>
          <p:cNvSpPr txBox="1"/>
          <p:nvPr>
            <p:ph type="body" sz="half" idx="1"/>
          </p:nvPr>
        </p:nvSpPr>
        <p:spPr>
          <a:xfrm>
            <a:off x="330200" y="1803400"/>
            <a:ext cx="3816350" cy="4114800"/>
          </a:xfrm>
          <a:prstGeom prst="rect">
            <a:avLst/>
          </a:prstGeom>
          <a:solidFill>
            <a:schemeClr val="accent3"/>
          </a:solidFill>
          <a:ln w="38100">
            <a:solidFill>
              <a:srgbClr val="FFFFFF"/>
            </a:solidFill>
            <a:round/>
          </a:ln>
          <a:effectLst>
            <a:outerShdw sx="100000" sy="100000" kx="0" ky="0" algn="b" rotWithShape="0" blurRad="38100" dist="20000" dir="5400000">
              <a:srgbClr val="000000">
                <a:alpha val="38000"/>
              </a:srgbClr>
            </a:outerShdw>
          </a:effectLst>
        </p:spPr>
        <p:txBody>
          <a:bodyPr/>
          <a:lstStyle/>
          <a:p>
            <a:pPr marL="0" indent="0" defTabSz="868680">
              <a:spcBef>
                <a:spcPts val="0"/>
              </a:spcBef>
              <a:buClrTx/>
              <a:buSzTx/>
              <a:buNone/>
              <a:defRPr sz="2280"/>
            </a:pPr>
            <a:r>
              <a:t>“Communication of information is essential to support the infrastructure of society. This basic need has not changed since the first picture signs were incised on clay tablets in the Near Middle East some 6,000 years ago in order to record business transactions”</a:t>
            </a:r>
          </a:p>
          <a:p>
            <a:pPr marL="0" indent="0" defTabSz="868680">
              <a:spcBef>
                <a:spcPts val="0"/>
              </a:spcBef>
              <a:buClrTx/>
              <a:buSzTx/>
              <a:buNone/>
              <a:defRPr sz="2280"/>
            </a:pPr>
            <a:r>
              <a:t>Rosemary Sassoon</a:t>
            </a:r>
            <a:r>
              <a:t> “</a:t>
            </a:r>
            <a:r>
              <a:t>Signs, Symbols and Icons” 1997</a:t>
            </a:r>
          </a:p>
        </p:txBody>
      </p:sp>
      <p:pic>
        <p:nvPicPr>
          <p:cNvPr id="107" name="Image" descr="Image"/>
          <p:cNvPicPr>
            <a:picLocks noChangeAspect="1"/>
          </p:cNvPicPr>
          <p:nvPr/>
        </p:nvPicPr>
        <p:blipFill>
          <a:blip r:embed="rId2">
            <a:extLst/>
          </a:blip>
          <a:stretch>
            <a:fillRect/>
          </a:stretch>
        </p:blipFill>
        <p:spPr>
          <a:xfrm>
            <a:off x="4908176" y="2001162"/>
            <a:ext cx="4154251" cy="3719276"/>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225" name="Conclusion"/>
          <p:cNvSpPr txBox="1"/>
          <p:nvPr>
            <p:ph type="title"/>
          </p:nvPr>
        </p:nvSpPr>
        <p:spPr>
          <a:prstGeom prst="rect">
            <a:avLst/>
          </a:prstGeom>
        </p:spPr>
        <p:txBody>
          <a:bodyPr/>
          <a:lstStyle/>
          <a:p>
            <a:pPr/>
            <a:r>
              <a:t>Conclusion</a:t>
            </a:r>
          </a:p>
        </p:txBody>
      </p:sp>
      <p:sp>
        <p:nvSpPr>
          <p:cNvPr id="226" name="????"/>
          <p:cNvSpPr txBox="1"/>
          <p:nvPr>
            <p:ph type="body" idx="1"/>
          </p:nvPr>
        </p:nvSpPr>
        <p:spPr>
          <a:prstGeom prst="rect">
            <a:avLst/>
          </a:prstGeom>
        </p:spPr>
        <p:txBody>
          <a:bodyPr/>
          <a:lstStyle/>
          <a:p>
            <a:pPr/>
            <a:r>
              <a:t>????</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109" name="Types of Nonverbal Communication"/>
          <p:cNvSpPr txBox="1"/>
          <p:nvPr>
            <p:ph type="title"/>
          </p:nvPr>
        </p:nvSpPr>
        <p:spPr>
          <a:xfrm>
            <a:off x="685800" y="609599"/>
            <a:ext cx="7772400" cy="1143002"/>
          </a:xfrm>
          <a:prstGeom prst="rect">
            <a:avLst/>
          </a:prstGeom>
        </p:spPr>
        <p:txBody>
          <a:bodyPr/>
          <a:lstStyle>
            <a:lvl1pPr defTabSz="868680">
              <a:defRPr sz="3800">
                <a:effectLst>
                  <a:outerShdw sx="100000" sy="100000" kx="0" ky="0" algn="b" rotWithShape="0" blurRad="12065" dist="24130" dir="2700000">
                    <a:srgbClr val="000000"/>
                  </a:outerShdw>
                </a:effectLst>
              </a:defRPr>
            </a:lvl1pPr>
          </a:lstStyle>
          <a:p>
            <a:pPr/>
            <a:r>
              <a:t>Types of Nonverbal Communication</a:t>
            </a:r>
          </a:p>
        </p:txBody>
      </p:sp>
      <p:sp>
        <p:nvSpPr>
          <p:cNvPr id="110" name="Body Gestures and Facial Expressions…"/>
          <p:cNvSpPr txBox="1"/>
          <p:nvPr>
            <p:ph type="body" sz="half" idx="1"/>
          </p:nvPr>
        </p:nvSpPr>
        <p:spPr>
          <a:xfrm>
            <a:off x="685800" y="1981200"/>
            <a:ext cx="3816350" cy="4114800"/>
          </a:xfrm>
          <a:prstGeom prst="rect">
            <a:avLst/>
          </a:prstGeom>
          <a:solidFill>
            <a:schemeClr val="accent3"/>
          </a:solidFill>
          <a:ln w="38100">
            <a:solidFill>
              <a:srgbClr val="FFFFFF"/>
            </a:solidFill>
            <a:round/>
          </a:ln>
          <a:effectLst>
            <a:outerShdw sx="100000" sy="100000" kx="0" ky="0" algn="b" rotWithShape="0" blurRad="38100" dist="20000" dir="5400000">
              <a:srgbClr val="000000">
                <a:alpha val="38000"/>
              </a:srgbClr>
            </a:outerShdw>
          </a:effectLst>
        </p:spPr>
        <p:txBody>
          <a:bodyPr/>
          <a:lstStyle/>
          <a:p>
            <a:pPr marL="240631" indent="-240631">
              <a:spcBef>
                <a:spcPts val="0"/>
              </a:spcBef>
              <a:buClrTx/>
              <a:defRPr sz="2400"/>
            </a:pPr>
            <a:r>
              <a:t>Body Gestures and Facial Expressions</a:t>
            </a:r>
            <a:endParaRPr sz="2800"/>
          </a:p>
          <a:p>
            <a:pPr marL="240631" indent="-240631">
              <a:spcBef>
                <a:spcPts val="0"/>
              </a:spcBef>
              <a:buClrTx/>
              <a:defRPr sz="2400"/>
            </a:pPr>
            <a:r>
              <a:t>Touch </a:t>
            </a:r>
            <a:endParaRPr sz="2800"/>
          </a:p>
          <a:p>
            <a:pPr marL="240631" indent="-240631">
              <a:spcBef>
                <a:spcPts val="0"/>
              </a:spcBef>
              <a:buClrTx/>
              <a:defRPr sz="2400"/>
            </a:pPr>
            <a:r>
              <a:t>Sound</a:t>
            </a:r>
            <a:endParaRPr sz="2800"/>
          </a:p>
          <a:p>
            <a:pPr marL="240631" indent="-240631">
              <a:spcBef>
                <a:spcPts val="0"/>
              </a:spcBef>
              <a:buClrTx/>
              <a:defRPr sz="2400"/>
            </a:pPr>
            <a:r>
              <a:t>Space</a:t>
            </a:r>
          </a:p>
          <a:p>
            <a:pPr marL="240631" indent="-240631">
              <a:spcBef>
                <a:spcPts val="0"/>
              </a:spcBef>
              <a:buClrTx/>
              <a:defRPr sz="2400"/>
            </a:pPr>
            <a:r>
              <a:t>Clothing and Appearance</a:t>
            </a:r>
          </a:p>
        </p:txBody>
      </p:sp>
      <p:pic>
        <p:nvPicPr>
          <p:cNvPr id="111" name="Image" descr="Image"/>
          <p:cNvPicPr>
            <a:picLocks noChangeAspect="1"/>
          </p:cNvPicPr>
          <p:nvPr/>
        </p:nvPicPr>
        <p:blipFill>
          <a:blip r:embed="rId2">
            <a:extLst/>
          </a:blip>
          <a:stretch>
            <a:fillRect/>
          </a:stretch>
        </p:blipFill>
        <p:spPr>
          <a:xfrm>
            <a:off x="4973534" y="2098178"/>
            <a:ext cx="5165932" cy="2892922"/>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113" name="Body &amp; Facial"/>
          <p:cNvSpPr txBox="1"/>
          <p:nvPr>
            <p:ph type="ctrTitle"/>
          </p:nvPr>
        </p:nvSpPr>
        <p:spPr>
          <a:xfrm>
            <a:off x="609600" y="381000"/>
            <a:ext cx="7772400" cy="990600"/>
          </a:xfrm>
          <a:prstGeom prst="rect">
            <a:avLst/>
          </a:prstGeom>
        </p:spPr>
        <p:txBody>
          <a:bodyPr/>
          <a:lstStyle/>
          <a:p>
            <a:pPr defTabSz="649223">
              <a:defRPr sz="3124">
                <a:solidFill>
                  <a:srgbClr val="FFFFFF"/>
                </a:solidFill>
                <a:effectLst>
                  <a:outerShdw sx="100000" sy="100000" kx="0" ky="0" algn="b" rotWithShape="0" blurRad="9017" dist="18034" dir="2700000">
                    <a:srgbClr val="000000"/>
                  </a:outerShdw>
                </a:effectLst>
              </a:defRPr>
            </a:pPr>
            <a:r>
              <a:t>Body &amp; Facial</a:t>
            </a:r>
            <a:br/>
          </a:p>
        </p:txBody>
      </p:sp>
      <p:sp>
        <p:nvSpPr>
          <p:cNvPr id="114" name="Body"/>
          <p:cNvSpPr txBox="1"/>
          <p:nvPr>
            <p:ph type="subTitle" sz="quarter" idx="1"/>
          </p:nvPr>
        </p:nvSpPr>
        <p:spPr>
          <a:prstGeom prst="rect">
            <a:avLst/>
          </a:prstGeom>
        </p:spPr>
        <p:txBody>
          <a:bodyPr/>
          <a:lstStyle/>
          <a:p>
            <a:pPr>
              <a:defRPr>
                <a:solidFill>
                  <a:srgbClr val="0000FF"/>
                </a:solidFill>
              </a:defRPr>
            </a:pPr>
          </a:p>
        </p:txBody>
      </p:sp>
      <p:pic>
        <p:nvPicPr>
          <p:cNvPr id="115" name="ph01850j.jpeg" descr="ph01850j.jpeg"/>
          <p:cNvPicPr>
            <a:picLocks noChangeAspect="1"/>
          </p:cNvPicPr>
          <p:nvPr/>
        </p:nvPicPr>
        <p:blipFill>
          <a:blip r:embed="rId2">
            <a:extLst/>
          </a:blip>
          <a:stretch>
            <a:fillRect/>
          </a:stretch>
        </p:blipFill>
        <p:spPr>
          <a:xfrm>
            <a:off x="6324600" y="1905000"/>
            <a:ext cx="1816100" cy="2743200"/>
          </a:xfrm>
          <a:prstGeom prst="rect">
            <a:avLst/>
          </a:prstGeom>
          <a:ln w="12700">
            <a:miter lim="400000"/>
          </a:ln>
        </p:spPr>
      </p:pic>
      <p:pic>
        <p:nvPicPr>
          <p:cNvPr id="116" name="ph01837j.jpeg" descr="ph01837j.jpeg"/>
          <p:cNvPicPr>
            <a:picLocks noChangeAspect="1"/>
          </p:cNvPicPr>
          <p:nvPr/>
        </p:nvPicPr>
        <p:blipFill>
          <a:blip r:embed="rId3">
            <a:extLst/>
          </a:blip>
          <a:stretch>
            <a:fillRect/>
          </a:stretch>
        </p:blipFill>
        <p:spPr>
          <a:xfrm>
            <a:off x="762000" y="1828800"/>
            <a:ext cx="1809750" cy="2743200"/>
          </a:xfrm>
          <a:prstGeom prst="rect">
            <a:avLst/>
          </a:prstGeom>
          <a:ln w="12700">
            <a:miter lim="400000"/>
          </a:ln>
        </p:spPr>
      </p:pic>
      <p:pic>
        <p:nvPicPr>
          <p:cNvPr id="117" name="ph01897j.jpeg" descr="ph01897j.jpeg"/>
          <p:cNvPicPr>
            <a:picLocks noChangeAspect="1"/>
          </p:cNvPicPr>
          <p:nvPr/>
        </p:nvPicPr>
        <p:blipFill>
          <a:blip r:embed="rId4">
            <a:extLst/>
          </a:blip>
          <a:stretch>
            <a:fillRect/>
          </a:stretch>
        </p:blipFill>
        <p:spPr>
          <a:xfrm>
            <a:off x="6019800" y="4800600"/>
            <a:ext cx="2743200" cy="1809750"/>
          </a:xfrm>
          <a:prstGeom prst="rect">
            <a:avLst/>
          </a:prstGeom>
          <a:ln w="12700">
            <a:miter lim="400000"/>
          </a:ln>
        </p:spPr>
      </p:pic>
      <p:pic>
        <p:nvPicPr>
          <p:cNvPr id="118" name="ph01992j.jpeg" descr="ph01992j.jpeg"/>
          <p:cNvPicPr>
            <a:picLocks noChangeAspect="1"/>
          </p:cNvPicPr>
          <p:nvPr/>
        </p:nvPicPr>
        <p:blipFill>
          <a:blip r:embed="rId5">
            <a:extLst/>
          </a:blip>
          <a:stretch>
            <a:fillRect/>
          </a:stretch>
        </p:blipFill>
        <p:spPr>
          <a:xfrm>
            <a:off x="3733800" y="1143000"/>
            <a:ext cx="1816100" cy="2743200"/>
          </a:xfrm>
          <a:prstGeom prst="rect">
            <a:avLst/>
          </a:prstGeom>
          <a:ln w="12700">
            <a:miter lim="400000"/>
          </a:ln>
        </p:spPr>
      </p:pic>
      <p:pic>
        <p:nvPicPr>
          <p:cNvPr id="119" name="ph01990j.jpeg" descr="ph01990j.jpeg"/>
          <p:cNvPicPr>
            <a:picLocks noChangeAspect="1"/>
          </p:cNvPicPr>
          <p:nvPr/>
        </p:nvPicPr>
        <p:blipFill>
          <a:blip r:embed="rId6">
            <a:extLst/>
          </a:blip>
          <a:stretch>
            <a:fillRect/>
          </a:stretch>
        </p:blipFill>
        <p:spPr>
          <a:xfrm>
            <a:off x="304800" y="4724400"/>
            <a:ext cx="2743200" cy="1809750"/>
          </a:xfrm>
          <a:prstGeom prst="rect">
            <a:avLst/>
          </a:prstGeom>
          <a:ln w="12700">
            <a:miter lim="400000"/>
          </a:ln>
        </p:spPr>
      </p:pic>
      <p:pic>
        <p:nvPicPr>
          <p:cNvPr id="120" name="Image" descr="Image"/>
          <p:cNvPicPr>
            <a:picLocks noChangeAspect="1"/>
          </p:cNvPicPr>
          <p:nvPr/>
        </p:nvPicPr>
        <p:blipFill>
          <a:blip r:embed="rId7">
            <a:extLst/>
          </a:blip>
          <a:stretch>
            <a:fillRect/>
          </a:stretch>
        </p:blipFill>
        <p:spPr>
          <a:xfrm>
            <a:off x="2884607" y="3855665"/>
            <a:ext cx="3222386" cy="180975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122" name="Kinesics"/>
          <p:cNvSpPr txBox="1"/>
          <p:nvPr>
            <p:ph type="title"/>
          </p:nvPr>
        </p:nvSpPr>
        <p:spPr>
          <a:xfrm>
            <a:off x="685800" y="609599"/>
            <a:ext cx="7772400" cy="1143002"/>
          </a:xfrm>
          <a:prstGeom prst="rect">
            <a:avLst/>
          </a:prstGeom>
        </p:spPr>
        <p:txBody>
          <a:bodyPr/>
          <a:lstStyle>
            <a:lvl1pPr>
              <a:defRPr>
                <a:solidFill>
                  <a:srgbClr val="FFFFFF"/>
                </a:solidFill>
              </a:defRPr>
            </a:lvl1pPr>
          </a:lstStyle>
          <a:p>
            <a:pPr/>
            <a:r>
              <a:t>Kinesics</a:t>
            </a:r>
          </a:p>
        </p:txBody>
      </p:sp>
      <p:sp>
        <p:nvSpPr>
          <p:cNvPr id="123" name="The study of the communicative dimensions of facial and bodily movements.…"/>
          <p:cNvSpPr txBox="1"/>
          <p:nvPr>
            <p:ph type="body" sz="half" idx="1"/>
          </p:nvPr>
        </p:nvSpPr>
        <p:spPr>
          <a:xfrm>
            <a:off x="685800" y="1675291"/>
            <a:ext cx="3665340" cy="4420709"/>
          </a:xfrm>
          <a:prstGeom prst="rect">
            <a:avLst/>
          </a:prstGeom>
          <a:solidFill>
            <a:schemeClr val="accent3"/>
          </a:solidFill>
          <a:ln w="38100">
            <a:solidFill>
              <a:srgbClr val="FFFFFF"/>
            </a:solidFill>
            <a:round/>
          </a:ln>
          <a:effectLst>
            <a:outerShdw sx="100000" sy="100000" kx="0" ky="0" algn="b" rotWithShape="0" blurRad="38100" dist="20000" dir="5400000">
              <a:srgbClr val="000000">
                <a:alpha val="38000"/>
              </a:srgbClr>
            </a:outerShdw>
          </a:effectLst>
        </p:spPr>
        <p:txBody>
          <a:bodyPr/>
          <a:lstStyle/>
          <a:p>
            <a:pPr marL="0" indent="0">
              <a:spcBef>
                <a:spcPts val="0"/>
              </a:spcBef>
              <a:buClrTx/>
              <a:buSzTx/>
              <a:buNone/>
              <a:defRPr sz="2400"/>
            </a:pPr>
            <a:r>
              <a:t>The study of the communicative dimensions of facial and bodily movements.</a:t>
            </a:r>
          </a:p>
          <a:p>
            <a:pPr marL="0" indent="0">
              <a:spcBef>
                <a:spcPts val="0"/>
              </a:spcBef>
              <a:buClrTx/>
              <a:buSzTx/>
              <a:buNone/>
              <a:defRPr sz="2400"/>
            </a:pPr>
            <a:r>
              <a:t>		</a:t>
            </a:r>
          </a:p>
          <a:p>
            <a:pPr marL="0" indent="0">
              <a:spcBef>
                <a:spcPts val="0"/>
              </a:spcBef>
              <a:buClrTx/>
              <a:buSzTx/>
              <a:buNone/>
              <a:defRPr sz="2400"/>
            </a:pPr>
            <a:r>
              <a:t>- Includes: body movement (body language), gestures, facial expression, eye contact, and posture.</a:t>
            </a:r>
          </a:p>
        </p:txBody>
      </p:sp>
      <p:pic>
        <p:nvPicPr>
          <p:cNvPr id="124" name="Image" descr="Image"/>
          <p:cNvPicPr>
            <a:picLocks noChangeAspect="1"/>
          </p:cNvPicPr>
          <p:nvPr/>
        </p:nvPicPr>
        <p:blipFill>
          <a:blip r:embed="rId2">
            <a:extLst/>
          </a:blip>
          <a:stretch>
            <a:fillRect/>
          </a:stretch>
        </p:blipFill>
        <p:spPr>
          <a:xfrm>
            <a:off x="4779125" y="1656241"/>
            <a:ext cx="3842683" cy="4458809"/>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126" name="Body Gestures"/>
          <p:cNvSpPr txBox="1"/>
          <p:nvPr>
            <p:ph type="title"/>
          </p:nvPr>
        </p:nvSpPr>
        <p:spPr>
          <a:xfrm>
            <a:off x="685800" y="609599"/>
            <a:ext cx="7772400" cy="1143002"/>
          </a:xfrm>
          <a:prstGeom prst="rect">
            <a:avLst/>
          </a:prstGeom>
        </p:spPr>
        <p:txBody>
          <a:bodyPr/>
          <a:lstStyle>
            <a:lvl1pPr>
              <a:defRPr>
                <a:solidFill>
                  <a:srgbClr val="FFFFFF"/>
                </a:solidFill>
              </a:defRPr>
            </a:lvl1pPr>
          </a:lstStyle>
          <a:p>
            <a:pPr/>
            <a:r>
              <a:t>Body Gestures</a:t>
            </a:r>
          </a:p>
        </p:txBody>
      </p:sp>
      <p:sp>
        <p:nvSpPr>
          <p:cNvPr id="127" name="Emblems…"/>
          <p:cNvSpPr txBox="1"/>
          <p:nvPr>
            <p:ph type="body" sz="quarter" idx="1"/>
          </p:nvPr>
        </p:nvSpPr>
        <p:spPr>
          <a:xfrm>
            <a:off x="685800" y="1981200"/>
            <a:ext cx="2735263" cy="4114800"/>
          </a:xfrm>
          <a:prstGeom prst="rect">
            <a:avLst/>
          </a:prstGeom>
          <a:solidFill>
            <a:schemeClr val="accent3"/>
          </a:solidFill>
          <a:ln w="38100">
            <a:solidFill>
              <a:srgbClr val="FFFFFF"/>
            </a:solidFill>
            <a:round/>
          </a:ln>
          <a:effectLst>
            <a:outerShdw sx="100000" sy="100000" kx="0" ky="0" algn="b" rotWithShape="0" blurRad="38100" dist="20000" dir="5400000">
              <a:srgbClr val="000000">
                <a:alpha val="38000"/>
              </a:srgbClr>
            </a:outerShdw>
          </a:effectLst>
        </p:spPr>
        <p:txBody>
          <a:bodyPr/>
          <a:lstStyle/>
          <a:p>
            <a:pPr marL="240631" indent="-240631">
              <a:spcBef>
                <a:spcPts val="0"/>
              </a:spcBef>
              <a:buClrTx/>
              <a:defRPr sz="2400"/>
            </a:pPr>
            <a:r>
              <a:t>Emblems</a:t>
            </a:r>
            <a:endParaRPr sz="2800"/>
          </a:p>
          <a:p>
            <a:pPr marL="240631" indent="-240631">
              <a:spcBef>
                <a:spcPts val="0"/>
              </a:spcBef>
              <a:buClrTx/>
              <a:defRPr sz="2400"/>
            </a:pPr>
            <a:r>
              <a:t>Illustrators</a:t>
            </a:r>
            <a:endParaRPr sz="2800"/>
          </a:p>
          <a:p>
            <a:pPr marL="240631" indent="-240631">
              <a:spcBef>
                <a:spcPts val="0"/>
              </a:spcBef>
              <a:buClrTx/>
              <a:defRPr sz="2400"/>
            </a:pPr>
            <a:r>
              <a:t>Adaptors</a:t>
            </a:r>
          </a:p>
        </p:txBody>
      </p:sp>
      <p:pic>
        <p:nvPicPr>
          <p:cNvPr id="128" name="j0316777.jpeg" descr="j0316777.jpeg"/>
          <p:cNvPicPr>
            <a:picLocks noChangeAspect="1"/>
          </p:cNvPicPr>
          <p:nvPr/>
        </p:nvPicPr>
        <p:blipFill>
          <a:blip r:embed="rId2">
            <a:extLst/>
          </a:blip>
          <a:stretch>
            <a:fillRect/>
          </a:stretch>
        </p:blipFill>
        <p:spPr>
          <a:xfrm>
            <a:off x="4838700" y="1714500"/>
            <a:ext cx="3276600" cy="464820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130" name="Emblems"/>
          <p:cNvSpPr txBox="1"/>
          <p:nvPr>
            <p:ph type="title"/>
          </p:nvPr>
        </p:nvSpPr>
        <p:spPr>
          <a:xfrm>
            <a:off x="685800" y="609599"/>
            <a:ext cx="7772400" cy="1143002"/>
          </a:xfrm>
          <a:prstGeom prst="rect">
            <a:avLst/>
          </a:prstGeom>
        </p:spPr>
        <p:txBody>
          <a:bodyPr/>
          <a:lstStyle>
            <a:lvl1pPr>
              <a:defRPr>
                <a:solidFill>
                  <a:srgbClr val="FFFFFF"/>
                </a:solidFill>
              </a:defRPr>
            </a:lvl1pPr>
          </a:lstStyle>
          <a:p>
            <a:pPr/>
            <a:r>
              <a:t>Emblems</a:t>
            </a:r>
          </a:p>
        </p:txBody>
      </p:sp>
      <p:sp>
        <p:nvSpPr>
          <p:cNvPr id="131" name="Emblems are limited by both time and culture."/>
          <p:cNvSpPr txBox="1"/>
          <p:nvPr>
            <p:ph type="body" sz="quarter" idx="1"/>
          </p:nvPr>
        </p:nvSpPr>
        <p:spPr>
          <a:xfrm>
            <a:off x="2438400" y="1828800"/>
            <a:ext cx="4038600" cy="1373663"/>
          </a:xfrm>
          <a:prstGeom prst="rect">
            <a:avLst/>
          </a:prstGeom>
          <a:solidFill>
            <a:schemeClr val="accent3"/>
          </a:solidFill>
          <a:ln w="38100">
            <a:solidFill>
              <a:srgbClr val="FFFFFF"/>
            </a:solidFill>
            <a:round/>
          </a:ln>
          <a:effectLst>
            <a:outerShdw sx="100000" sy="100000" kx="0" ky="0" algn="b" rotWithShape="0" blurRad="38100" dist="20000" dir="5400000">
              <a:srgbClr val="000000">
                <a:alpha val="38000"/>
              </a:srgbClr>
            </a:outerShdw>
          </a:effectLst>
        </p:spPr>
        <p:txBody>
          <a:bodyPr/>
          <a:lstStyle>
            <a:lvl1pPr marL="0" indent="0">
              <a:spcBef>
                <a:spcPts val="0"/>
              </a:spcBef>
              <a:buClrTx/>
              <a:buSzTx/>
              <a:buNone/>
              <a:defRPr sz="2400"/>
            </a:lvl1pPr>
          </a:lstStyle>
          <a:p>
            <a:pPr/>
            <a:r>
              <a:t>Emblems are limited by both time and culture.</a:t>
            </a:r>
          </a:p>
        </p:txBody>
      </p:sp>
      <p:pic>
        <p:nvPicPr>
          <p:cNvPr id="132" name="aiwrrgu3[1].pdf" descr="aiwrrgu3[1].pdf"/>
          <p:cNvPicPr>
            <a:picLocks noChangeAspect="1"/>
          </p:cNvPicPr>
          <p:nvPr/>
        </p:nvPicPr>
        <p:blipFill>
          <a:blip r:embed="rId2">
            <a:extLst/>
          </a:blip>
          <a:stretch>
            <a:fillRect/>
          </a:stretch>
        </p:blipFill>
        <p:spPr>
          <a:xfrm>
            <a:off x="762000" y="1143000"/>
            <a:ext cx="1343025" cy="2185988"/>
          </a:xfrm>
          <a:prstGeom prst="rect">
            <a:avLst/>
          </a:prstGeom>
          <a:ln w="12700">
            <a:miter lim="400000"/>
          </a:ln>
        </p:spPr>
      </p:pic>
      <p:pic>
        <p:nvPicPr>
          <p:cNvPr id="133" name="j0098037.pdf" descr="j0098037.pdf"/>
          <p:cNvPicPr>
            <a:picLocks noChangeAspect="1"/>
          </p:cNvPicPr>
          <p:nvPr/>
        </p:nvPicPr>
        <p:blipFill>
          <a:blip r:embed="rId3">
            <a:extLst/>
          </a:blip>
          <a:stretch>
            <a:fillRect/>
          </a:stretch>
        </p:blipFill>
        <p:spPr>
          <a:xfrm>
            <a:off x="6156325" y="4268787"/>
            <a:ext cx="1504950" cy="1620838"/>
          </a:xfrm>
          <a:prstGeom prst="rect">
            <a:avLst/>
          </a:prstGeom>
          <a:ln w="12700">
            <a:miter lim="400000"/>
          </a:ln>
        </p:spPr>
      </p:pic>
      <p:pic>
        <p:nvPicPr>
          <p:cNvPr id="134" name="AG00109_.png" descr="AG00109_.png"/>
          <p:cNvPicPr>
            <a:picLocks noChangeAspect="1"/>
          </p:cNvPicPr>
          <p:nvPr/>
        </p:nvPicPr>
        <p:blipFill>
          <a:blip r:embed="rId4">
            <a:extLst/>
          </a:blip>
          <a:stretch>
            <a:fillRect/>
          </a:stretch>
        </p:blipFill>
        <p:spPr>
          <a:xfrm>
            <a:off x="4343400" y="4724400"/>
            <a:ext cx="219075" cy="419100"/>
          </a:xfrm>
          <a:prstGeom prst="rect">
            <a:avLst/>
          </a:prstGeom>
          <a:ln w="12700">
            <a:miter lim="400000"/>
          </a:ln>
        </p:spPr>
      </p:pic>
      <p:sp>
        <p:nvSpPr>
          <p:cNvPr id="135" name="Text">
            <a:hlinkClick r:id="rId5" invalidUrl="" action="" tgtFrame="" tooltip="" history="1" highlightClick="0" endSnd="0"/>
          </p:cNvPr>
          <p:cNvSpPr txBox="1"/>
          <p:nvPr/>
        </p:nvSpPr>
        <p:spPr>
          <a:xfrm>
            <a:off x="-1" y="1547812"/>
            <a:ext cx="9144002" cy="26425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solidFill>
                  <a:srgbClr val="FFFFFF"/>
                </a:solidFill>
                <a:latin typeface="Arial"/>
                <a:ea typeface="Arial"/>
                <a:cs typeface="Arial"/>
                <a:sym typeface="Arial"/>
              </a:defRPr>
            </a:lvl1pPr>
          </a:lstStyle>
          <a:p>
            <a:pPr/>
            <a:r>
              <a:t>  </a:t>
            </a:r>
          </a:p>
        </p:txBody>
      </p:sp>
      <p:pic>
        <p:nvPicPr>
          <p:cNvPr id="136" name="1hand252-med.jpeg" descr="1hand252-med.jpeg"/>
          <p:cNvPicPr>
            <a:picLocks noChangeAspect="1"/>
          </p:cNvPicPr>
          <p:nvPr/>
        </p:nvPicPr>
        <p:blipFill>
          <a:blip r:embed="rId6">
            <a:extLst/>
          </a:blip>
          <a:stretch>
            <a:fillRect/>
          </a:stretch>
        </p:blipFill>
        <p:spPr>
          <a:xfrm>
            <a:off x="609600" y="4114800"/>
            <a:ext cx="2590800" cy="216535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138" name="Title"/>
          <p:cNvSpPr txBox="1"/>
          <p:nvPr>
            <p:ph type="title"/>
          </p:nvPr>
        </p:nvSpPr>
        <p:spPr>
          <a:prstGeom prst="rect">
            <a:avLst/>
          </a:prstGeom>
        </p:spPr>
        <p:txBody>
          <a:bodyPr/>
          <a:lstStyle/>
          <a:p>
            <a:pPr/>
          </a:p>
        </p:txBody>
      </p:sp>
      <p:sp>
        <p:nvSpPr>
          <p:cNvPr id="139" name="Body"/>
          <p:cNvSpPr txBox="1"/>
          <p:nvPr>
            <p:ph type="body" sz="half" idx="1"/>
          </p:nvPr>
        </p:nvSpPr>
        <p:spPr>
          <a:prstGeom prst="rect">
            <a:avLst/>
          </a:prstGeom>
        </p:spPr>
        <p:txBody>
          <a:bodyPr/>
          <a:lstStyle/>
          <a:p>
            <a:pPr/>
          </a:p>
        </p:txBody>
      </p:sp>
      <p:pic>
        <p:nvPicPr>
          <p:cNvPr id="140" name="Image" descr="Image"/>
          <p:cNvPicPr>
            <a:picLocks noChangeAspect="1"/>
          </p:cNvPicPr>
          <p:nvPr/>
        </p:nvPicPr>
        <p:blipFill>
          <a:blip r:embed="rId2">
            <a:extLst/>
          </a:blip>
          <a:stretch>
            <a:fillRect/>
          </a:stretch>
        </p:blipFill>
        <p:spPr>
          <a:xfrm>
            <a:off x="520700" y="387350"/>
            <a:ext cx="8102600" cy="6083300"/>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Soaring design template">
  <a:themeElements>
    <a:clrScheme name="Soaring design template">
      <a:dk1>
        <a:srgbClr val="FFFFFF"/>
      </a:dk1>
      <a:lt1>
        <a:srgbClr val="0000FF"/>
      </a:lt1>
      <a:dk2>
        <a:srgbClr val="A7A7A7"/>
      </a:dk2>
      <a:lt2>
        <a:srgbClr val="535353"/>
      </a:lt2>
      <a:accent1>
        <a:srgbClr val="00FFFF"/>
      </a:accent1>
      <a:accent2>
        <a:srgbClr val="FFFF00"/>
      </a:accent2>
      <a:accent3>
        <a:srgbClr val="9BBB59"/>
      </a:accent3>
      <a:accent4>
        <a:srgbClr val="8064A2"/>
      </a:accent4>
      <a:accent5>
        <a:srgbClr val="4BACC6"/>
      </a:accent5>
      <a:accent6>
        <a:srgbClr val="F79646"/>
      </a:accent6>
      <a:hlink>
        <a:srgbClr val="0000FF"/>
      </a:hlink>
      <a:folHlink>
        <a:srgbClr val="FF00FF"/>
      </a:folHlink>
    </a:clrScheme>
    <a:fontScheme name="Soaring design template">
      <a:majorFont>
        <a:latin typeface="Helvetica"/>
        <a:ea typeface="Helvetica"/>
        <a:cs typeface="Helvetica"/>
      </a:majorFont>
      <a:minorFont>
        <a:latin typeface="Helvetica Neue"/>
        <a:ea typeface="Helvetica Neue"/>
        <a:cs typeface="Helvetica Neue"/>
      </a:minorFont>
    </a:fontScheme>
    <a:fmtScheme name="Soaring design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FF"/>
            </a:solidFill>
            <a:effectLst/>
            <a:uFillTx/>
            <a:latin typeface="Times New Roman"/>
            <a:ea typeface="Times New Roman"/>
            <a:cs typeface="Times New Roman"/>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FF"/>
            </a:solidFill>
            <a:effectLst/>
            <a:uFillTx/>
            <a:latin typeface="Times New Roman"/>
            <a:ea typeface="Times New Roman"/>
            <a:cs typeface="Times New Roman"/>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oaring design template">
  <a:themeElements>
    <a:clrScheme name="Soaring design template">
      <a:dk1>
        <a:srgbClr val="000000"/>
      </a:dk1>
      <a:lt1>
        <a:srgbClr val="FFFFFF"/>
      </a:lt1>
      <a:dk2>
        <a:srgbClr val="A7A7A7"/>
      </a:dk2>
      <a:lt2>
        <a:srgbClr val="535353"/>
      </a:lt2>
      <a:accent1>
        <a:srgbClr val="00FFFF"/>
      </a:accent1>
      <a:accent2>
        <a:srgbClr val="FFFF00"/>
      </a:accent2>
      <a:accent3>
        <a:srgbClr val="9BBB59"/>
      </a:accent3>
      <a:accent4>
        <a:srgbClr val="8064A2"/>
      </a:accent4>
      <a:accent5>
        <a:srgbClr val="4BACC6"/>
      </a:accent5>
      <a:accent6>
        <a:srgbClr val="F79646"/>
      </a:accent6>
      <a:hlink>
        <a:srgbClr val="0000FF"/>
      </a:hlink>
      <a:folHlink>
        <a:srgbClr val="FF00FF"/>
      </a:folHlink>
    </a:clrScheme>
    <a:fontScheme name="Soaring design template">
      <a:majorFont>
        <a:latin typeface="Helvetica"/>
        <a:ea typeface="Helvetica"/>
        <a:cs typeface="Helvetica"/>
      </a:majorFont>
      <a:minorFont>
        <a:latin typeface="Helvetica Neue"/>
        <a:ea typeface="Helvetica Neue"/>
        <a:cs typeface="Helvetica Neue"/>
      </a:minorFont>
    </a:fontScheme>
    <a:fmtScheme name="Soaring design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FF"/>
            </a:solidFill>
            <a:effectLst/>
            <a:uFillTx/>
            <a:latin typeface="Times New Roman"/>
            <a:ea typeface="Times New Roman"/>
            <a:cs typeface="Times New Roman"/>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FF"/>
            </a:solidFill>
            <a:effectLst/>
            <a:uFillTx/>
            <a:latin typeface="Times New Roman"/>
            <a:ea typeface="Times New Roman"/>
            <a:cs typeface="Times New Roman"/>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